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7559675" cy="10691813"/>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8" d="100"/>
          <a:sy n="48" d="100"/>
        </p:scale>
        <p:origin x="22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079BA26-AFB5-4094-8292-9ABE6F083E89}" type="datetimeFigureOut">
              <a:rPr kumimoji="1" lang="ja-JP" altLang="en-US" smtClean="0"/>
              <a:t>2025/8/31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A5BDE9-2441-456A-A4F5-DAC05E4AA9D7}" type="slidenum">
              <a:rPr kumimoji="1" lang="ja-JP" altLang="en-US" smtClean="0"/>
              <a:t>‹#›</a:t>
            </a:fld>
            <a:endParaRPr kumimoji="1" lang="ja-JP" altLang="en-US"/>
          </a:p>
        </p:txBody>
      </p:sp>
    </p:spTree>
    <p:extLst>
      <p:ext uri="{BB962C8B-B14F-4D97-AF65-F5344CB8AC3E}">
        <p14:creationId xmlns:p14="http://schemas.microsoft.com/office/powerpoint/2010/main" val="4218198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079BA26-AFB5-4094-8292-9ABE6F083E89}" type="datetimeFigureOut">
              <a:rPr kumimoji="1" lang="ja-JP" altLang="en-US" smtClean="0"/>
              <a:t>2025/8/31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A5BDE9-2441-456A-A4F5-DAC05E4AA9D7}" type="slidenum">
              <a:rPr kumimoji="1" lang="ja-JP" altLang="en-US" smtClean="0"/>
              <a:t>‹#›</a:t>
            </a:fld>
            <a:endParaRPr kumimoji="1" lang="ja-JP" altLang="en-US"/>
          </a:p>
        </p:txBody>
      </p:sp>
    </p:spTree>
    <p:extLst>
      <p:ext uri="{BB962C8B-B14F-4D97-AF65-F5344CB8AC3E}">
        <p14:creationId xmlns:p14="http://schemas.microsoft.com/office/powerpoint/2010/main" val="2919768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079BA26-AFB5-4094-8292-9ABE6F083E89}" type="datetimeFigureOut">
              <a:rPr kumimoji="1" lang="ja-JP" altLang="en-US" smtClean="0"/>
              <a:t>2025/8/31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A5BDE9-2441-456A-A4F5-DAC05E4AA9D7}" type="slidenum">
              <a:rPr kumimoji="1" lang="ja-JP" altLang="en-US" smtClean="0"/>
              <a:t>‹#›</a:t>
            </a:fld>
            <a:endParaRPr kumimoji="1" lang="ja-JP" altLang="en-US"/>
          </a:p>
        </p:txBody>
      </p:sp>
    </p:spTree>
    <p:extLst>
      <p:ext uri="{BB962C8B-B14F-4D97-AF65-F5344CB8AC3E}">
        <p14:creationId xmlns:p14="http://schemas.microsoft.com/office/powerpoint/2010/main" val="1038133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079BA26-AFB5-4094-8292-9ABE6F083E89}" type="datetimeFigureOut">
              <a:rPr kumimoji="1" lang="ja-JP" altLang="en-US" smtClean="0"/>
              <a:t>2025/8/31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A5BDE9-2441-456A-A4F5-DAC05E4AA9D7}" type="slidenum">
              <a:rPr kumimoji="1" lang="ja-JP" altLang="en-US" smtClean="0"/>
              <a:t>‹#›</a:t>
            </a:fld>
            <a:endParaRPr kumimoji="1" lang="ja-JP" altLang="en-US"/>
          </a:p>
        </p:txBody>
      </p:sp>
    </p:spTree>
    <p:extLst>
      <p:ext uri="{BB962C8B-B14F-4D97-AF65-F5344CB8AC3E}">
        <p14:creationId xmlns:p14="http://schemas.microsoft.com/office/powerpoint/2010/main" val="3006583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079BA26-AFB5-4094-8292-9ABE6F083E89}" type="datetimeFigureOut">
              <a:rPr kumimoji="1" lang="ja-JP" altLang="en-US" smtClean="0"/>
              <a:t>2025/8/31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A5BDE9-2441-456A-A4F5-DAC05E4AA9D7}" type="slidenum">
              <a:rPr kumimoji="1" lang="ja-JP" altLang="en-US" smtClean="0"/>
              <a:t>‹#›</a:t>
            </a:fld>
            <a:endParaRPr kumimoji="1" lang="ja-JP" altLang="en-US"/>
          </a:p>
        </p:txBody>
      </p:sp>
    </p:spTree>
    <p:extLst>
      <p:ext uri="{BB962C8B-B14F-4D97-AF65-F5344CB8AC3E}">
        <p14:creationId xmlns:p14="http://schemas.microsoft.com/office/powerpoint/2010/main" val="3562120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079BA26-AFB5-4094-8292-9ABE6F083E89}" type="datetimeFigureOut">
              <a:rPr kumimoji="1" lang="ja-JP" altLang="en-US" smtClean="0"/>
              <a:t>2025/8/31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A5BDE9-2441-456A-A4F5-DAC05E4AA9D7}" type="slidenum">
              <a:rPr kumimoji="1" lang="ja-JP" altLang="en-US" smtClean="0"/>
              <a:t>‹#›</a:t>
            </a:fld>
            <a:endParaRPr kumimoji="1" lang="ja-JP" altLang="en-US"/>
          </a:p>
        </p:txBody>
      </p:sp>
    </p:spTree>
    <p:extLst>
      <p:ext uri="{BB962C8B-B14F-4D97-AF65-F5344CB8AC3E}">
        <p14:creationId xmlns:p14="http://schemas.microsoft.com/office/powerpoint/2010/main" val="20061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079BA26-AFB5-4094-8292-9ABE6F083E89}" type="datetimeFigureOut">
              <a:rPr kumimoji="1" lang="ja-JP" altLang="en-US" smtClean="0"/>
              <a:t>2025/8/31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1A5BDE9-2441-456A-A4F5-DAC05E4AA9D7}" type="slidenum">
              <a:rPr kumimoji="1" lang="ja-JP" altLang="en-US" smtClean="0"/>
              <a:t>‹#›</a:t>
            </a:fld>
            <a:endParaRPr kumimoji="1" lang="ja-JP" altLang="en-US"/>
          </a:p>
        </p:txBody>
      </p:sp>
    </p:spTree>
    <p:extLst>
      <p:ext uri="{BB962C8B-B14F-4D97-AF65-F5344CB8AC3E}">
        <p14:creationId xmlns:p14="http://schemas.microsoft.com/office/powerpoint/2010/main" val="2413678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079BA26-AFB5-4094-8292-9ABE6F083E89}" type="datetimeFigureOut">
              <a:rPr kumimoji="1" lang="ja-JP" altLang="en-US" smtClean="0"/>
              <a:t>2025/8/31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1A5BDE9-2441-456A-A4F5-DAC05E4AA9D7}" type="slidenum">
              <a:rPr kumimoji="1" lang="ja-JP" altLang="en-US" smtClean="0"/>
              <a:t>‹#›</a:t>
            </a:fld>
            <a:endParaRPr kumimoji="1" lang="ja-JP" altLang="en-US"/>
          </a:p>
        </p:txBody>
      </p:sp>
    </p:spTree>
    <p:extLst>
      <p:ext uri="{BB962C8B-B14F-4D97-AF65-F5344CB8AC3E}">
        <p14:creationId xmlns:p14="http://schemas.microsoft.com/office/powerpoint/2010/main" val="597318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79BA26-AFB5-4094-8292-9ABE6F083E89}" type="datetimeFigureOut">
              <a:rPr kumimoji="1" lang="ja-JP" altLang="en-US" smtClean="0"/>
              <a:t>2025/8/31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1A5BDE9-2441-456A-A4F5-DAC05E4AA9D7}" type="slidenum">
              <a:rPr kumimoji="1" lang="ja-JP" altLang="en-US" smtClean="0"/>
              <a:t>‹#›</a:t>
            </a:fld>
            <a:endParaRPr kumimoji="1" lang="ja-JP" altLang="en-US"/>
          </a:p>
        </p:txBody>
      </p:sp>
    </p:spTree>
    <p:extLst>
      <p:ext uri="{BB962C8B-B14F-4D97-AF65-F5344CB8AC3E}">
        <p14:creationId xmlns:p14="http://schemas.microsoft.com/office/powerpoint/2010/main" val="1350528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079BA26-AFB5-4094-8292-9ABE6F083E89}" type="datetimeFigureOut">
              <a:rPr kumimoji="1" lang="ja-JP" altLang="en-US" smtClean="0"/>
              <a:t>2025/8/31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A5BDE9-2441-456A-A4F5-DAC05E4AA9D7}" type="slidenum">
              <a:rPr kumimoji="1" lang="ja-JP" altLang="en-US" smtClean="0"/>
              <a:t>‹#›</a:t>
            </a:fld>
            <a:endParaRPr kumimoji="1" lang="ja-JP" altLang="en-US"/>
          </a:p>
        </p:txBody>
      </p:sp>
    </p:spTree>
    <p:extLst>
      <p:ext uri="{BB962C8B-B14F-4D97-AF65-F5344CB8AC3E}">
        <p14:creationId xmlns:p14="http://schemas.microsoft.com/office/powerpoint/2010/main" val="3910742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079BA26-AFB5-4094-8292-9ABE6F083E89}" type="datetimeFigureOut">
              <a:rPr kumimoji="1" lang="ja-JP" altLang="en-US" smtClean="0"/>
              <a:t>2025/8/31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A5BDE9-2441-456A-A4F5-DAC05E4AA9D7}" type="slidenum">
              <a:rPr kumimoji="1" lang="ja-JP" altLang="en-US" smtClean="0"/>
              <a:t>‹#›</a:t>
            </a:fld>
            <a:endParaRPr kumimoji="1" lang="ja-JP" altLang="en-US"/>
          </a:p>
        </p:txBody>
      </p:sp>
    </p:spTree>
    <p:extLst>
      <p:ext uri="{BB962C8B-B14F-4D97-AF65-F5344CB8AC3E}">
        <p14:creationId xmlns:p14="http://schemas.microsoft.com/office/powerpoint/2010/main" val="1795659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9079BA26-AFB5-4094-8292-9ABE6F083E89}" type="datetimeFigureOut">
              <a:rPr kumimoji="1" lang="ja-JP" altLang="en-US" smtClean="0"/>
              <a:t>2025/8/31</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91A5BDE9-2441-456A-A4F5-DAC05E4AA9D7}" type="slidenum">
              <a:rPr kumimoji="1" lang="ja-JP" altLang="en-US" smtClean="0"/>
              <a:t>‹#›</a:t>
            </a:fld>
            <a:endParaRPr kumimoji="1" lang="ja-JP" altLang="en-US"/>
          </a:p>
        </p:txBody>
      </p:sp>
    </p:spTree>
    <p:extLst>
      <p:ext uri="{BB962C8B-B14F-4D97-AF65-F5344CB8AC3E}">
        <p14:creationId xmlns:p14="http://schemas.microsoft.com/office/powerpoint/2010/main" val="9923512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jpg"/><Relationship Id="rId12" Type="http://schemas.openxmlformats.org/officeDocument/2006/relationships/image" Target="../media/image11.jpg"/><Relationship Id="rId17" Type="http://schemas.openxmlformats.org/officeDocument/2006/relationships/image" Target="../media/image16.jpg"/><Relationship Id="rId2" Type="http://schemas.openxmlformats.org/officeDocument/2006/relationships/image" Target="../media/image1.jpeg"/><Relationship Id="rId16" Type="http://schemas.openxmlformats.org/officeDocument/2006/relationships/image" Target="../media/image15.jpeg"/><Relationship Id="rId20"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jp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jp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テキスト ボックス 86"/>
          <p:cNvSpPr txBox="1"/>
          <p:nvPr/>
        </p:nvSpPr>
        <p:spPr>
          <a:xfrm>
            <a:off x="242397" y="5848892"/>
            <a:ext cx="5564520" cy="1426339"/>
          </a:xfrm>
          <a:prstGeom prst="rect">
            <a:avLst/>
          </a:prstGeom>
          <a:gradFill flip="none" rotWithShape="1">
            <a:gsLst>
              <a:gs pos="0">
                <a:srgbClr val="00FF00">
                  <a:tint val="66000"/>
                  <a:satMod val="160000"/>
                </a:srgbClr>
              </a:gs>
              <a:gs pos="23000">
                <a:srgbClr val="00FF00">
                  <a:tint val="44500"/>
                  <a:satMod val="160000"/>
                  <a:alpha val="28000"/>
                </a:srgbClr>
              </a:gs>
              <a:gs pos="100000">
                <a:srgbClr val="00FF00">
                  <a:tint val="23500"/>
                  <a:satMod val="160000"/>
                </a:srgbClr>
              </a:gs>
            </a:gsLst>
            <a:lin ang="16200000" scaled="1"/>
            <a:tileRect/>
          </a:gradFill>
          <a:ln w="9525" cmpd="sng">
            <a:noFill/>
          </a:ln>
        </p:spPr>
        <p:style>
          <a:lnRef idx="0">
            <a:scrgbClr r="0" g="0" b="0"/>
          </a:lnRef>
          <a:fillRef idx="0">
            <a:scrgbClr r="0" g="0" b="0"/>
          </a:fillRef>
          <a:effectRef idx="0">
            <a:scrgbClr r="0" g="0" b="0"/>
          </a:effectRef>
          <a:fontRef idx="minor">
            <a:schemeClr val="dk1"/>
          </a:fontRef>
        </p:style>
        <p:txBody>
          <a:bodyPr wrap="square" rtlCol="0" anchor="t">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eaLnBrk="1" fontAlgn="auto" latinLnBrk="0" hangingPunct="1"/>
            <a:endParaRPr lang="ja-JP" altLang="ja-JP" sz="1800" dirty="0">
              <a:effectLst/>
            </a:endParaRPr>
          </a:p>
        </p:txBody>
      </p:sp>
      <p:sp>
        <p:nvSpPr>
          <p:cNvPr id="5" name="Text Box 26"/>
          <p:cNvSpPr txBox="1">
            <a:spLocks noChangeArrowheads="1"/>
          </p:cNvSpPr>
          <p:nvPr/>
        </p:nvSpPr>
        <p:spPr bwMode="auto">
          <a:xfrm>
            <a:off x="2253297" y="104734"/>
            <a:ext cx="1427480" cy="247650"/>
          </a:xfrm>
          <a:prstGeom prst="rect">
            <a:avLst/>
          </a:prstGeom>
          <a:noFill/>
          <a:ln>
            <a:noFill/>
          </a:ln>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400" b="0" i="0" u="none" strike="noStrike" baseline="0" smtClean="0">
                <a:solidFill>
                  <a:srgbClr val="000000"/>
                </a:solidFill>
                <a:latin typeface="HGP創英角ﾎﾟｯﾌﾟ体" pitchFamily="50" charset="-128"/>
                <a:ea typeface="HGP創英角ﾎﾟｯﾌﾟ体" pitchFamily="50" charset="-128"/>
              </a:rPr>
              <a:t>令和</a:t>
            </a:r>
            <a:r>
              <a:rPr lang="ja-JP" altLang="en-US" sz="1400" smtClean="0">
                <a:solidFill>
                  <a:srgbClr val="000000"/>
                </a:solidFill>
                <a:latin typeface="HGP創英角ﾎﾟｯﾌﾟ体" pitchFamily="50" charset="-128"/>
                <a:ea typeface="HGP創英角ﾎﾟｯﾌﾟ体" pitchFamily="50" charset="-128"/>
              </a:rPr>
              <a:t>７</a:t>
            </a:r>
            <a:r>
              <a:rPr lang="ja-JP" altLang="en-US" sz="1400" b="0" i="0" u="none" strike="noStrike" baseline="0" smtClean="0">
                <a:solidFill>
                  <a:srgbClr val="000000"/>
                </a:solidFill>
                <a:latin typeface="HGP創英角ﾎﾟｯﾌﾟ体" pitchFamily="50" charset="-128"/>
                <a:ea typeface="HGP創英角ﾎﾟｯﾌﾟ体" pitchFamily="50" charset="-128"/>
              </a:rPr>
              <a:t>年</a:t>
            </a:r>
            <a:r>
              <a:rPr lang="ja-JP" altLang="en-US" sz="1400" dirty="0">
                <a:solidFill>
                  <a:srgbClr val="000000"/>
                </a:solidFill>
                <a:latin typeface="HGP創英角ﾎﾟｯﾌﾟ体" pitchFamily="50" charset="-128"/>
                <a:ea typeface="HGP創英角ﾎﾟｯﾌﾟ体" pitchFamily="50" charset="-128"/>
              </a:rPr>
              <a:t>９</a:t>
            </a:r>
            <a:r>
              <a:rPr lang="ja-JP" altLang="en-US" sz="1400" b="0" i="0" u="none" strike="noStrike" baseline="0" smtClean="0">
                <a:solidFill>
                  <a:srgbClr val="000000"/>
                </a:solidFill>
                <a:latin typeface="HGP創英角ﾎﾟｯﾌﾟ体" pitchFamily="50" charset="-128"/>
                <a:ea typeface="HGP創英角ﾎﾟｯﾌﾟ体" pitchFamily="50" charset="-128"/>
              </a:rPr>
              <a:t>月号</a:t>
            </a:r>
            <a:endParaRPr lang="ja-JP" altLang="en-US" sz="1400" b="0" i="0" u="none" strike="noStrike" baseline="0" dirty="0">
              <a:solidFill>
                <a:srgbClr val="000000"/>
              </a:solidFill>
              <a:latin typeface="HGP創英角ﾎﾟｯﾌﾟ体" pitchFamily="50" charset="-128"/>
              <a:ea typeface="HGP創英角ﾎﾟｯﾌﾟ体" pitchFamily="50" charset="-128"/>
            </a:endParaRPr>
          </a:p>
        </p:txBody>
      </p:sp>
      <p:grpSp>
        <p:nvGrpSpPr>
          <p:cNvPr id="6" name="グループ化 5"/>
          <p:cNvGrpSpPr>
            <a:grpSpLocks/>
          </p:cNvGrpSpPr>
          <p:nvPr/>
        </p:nvGrpSpPr>
        <p:grpSpPr bwMode="auto">
          <a:xfrm>
            <a:off x="3700655" y="134965"/>
            <a:ext cx="3667125" cy="266700"/>
            <a:chOff x="3590925" y="0"/>
            <a:chExt cx="4102227" cy="316325"/>
          </a:xfrm>
        </p:grpSpPr>
        <p:sp>
          <p:nvSpPr>
            <p:cNvPr id="7" name="ホームベース 6"/>
            <p:cNvSpPr>
              <a:spLocks noChangeArrowheads="1"/>
            </p:cNvSpPr>
            <p:nvPr/>
          </p:nvSpPr>
          <p:spPr bwMode="auto">
            <a:xfrm>
              <a:off x="3590925" y="5762"/>
              <a:ext cx="4102227" cy="304800"/>
            </a:xfrm>
            <a:prstGeom prst="homePlate">
              <a:avLst>
                <a:gd name="adj" fmla="val 49972"/>
              </a:avLst>
            </a:prstGeom>
            <a:solidFill>
              <a:srgbClr val="FFFF00"/>
            </a:solidFill>
            <a:ln w="9525" algn="ctr">
              <a:solidFill>
                <a:srgbClr xmlns:mc="http://schemas.openxmlformats.org/markup-compatibility/2006" xmlns:a14="http://schemas.microsoft.com/office/drawing/2010/main" val="000000" mc:Ignorable="a14" a14:legacySpreadsheetColorIndex="64"/>
              </a:solidFill>
              <a:round/>
              <a:headEnd/>
              <a:tailEnd/>
            </a:ln>
          </p:spPr>
          <p:txBody>
            <a:bodyPr/>
            <a:lstStyle/>
            <a:p>
              <a:endParaRPr lang="ja-JP" altLang="en-US"/>
            </a:p>
          </p:txBody>
        </p:sp>
        <p:sp>
          <p:nvSpPr>
            <p:cNvPr id="8" name="Text Box 26"/>
            <p:cNvSpPr txBox="1">
              <a:spLocks noChangeArrowheads="1"/>
            </p:cNvSpPr>
            <p:nvPr/>
          </p:nvSpPr>
          <p:spPr bwMode="auto">
            <a:xfrm>
              <a:off x="3740097" y="0"/>
              <a:ext cx="3761263" cy="316325"/>
            </a:xfrm>
            <a:prstGeom prst="rect">
              <a:avLst/>
            </a:prstGeom>
            <a:noFill/>
            <a:ln>
              <a:noFill/>
            </a:ln>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200" b="0" i="0" u="none" strike="noStrike" baseline="0" dirty="0">
                  <a:solidFill>
                    <a:srgbClr val="000000"/>
                  </a:solidFill>
                  <a:latin typeface="HGP創英角ﾎﾟｯﾌﾟ体" pitchFamily="50" charset="-128"/>
                  <a:ea typeface="HGP創英角ﾎﾟｯﾌﾟ体" pitchFamily="50" charset="-128"/>
                </a:rPr>
                <a:t>１１０番は緊急電話　相談ごとは♯９１１０</a:t>
              </a:r>
            </a:p>
          </p:txBody>
        </p:sp>
      </p:grpSp>
      <p:sp>
        <p:nvSpPr>
          <p:cNvPr id="11" name="正方形/長方形 10"/>
          <p:cNvSpPr/>
          <p:nvPr/>
        </p:nvSpPr>
        <p:spPr>
          <a:xfrm>
            <a:off x="188912" y="429100"/>
            <a:ext cx="7219950" cy="10118398"/>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WordArt 4" descr="砂"/>
          <p:cNvSpPr>
            <a:spLocks noChangeArrowheads="1" noChangeShapeType="1" noTextEdit="1"/>
          </p:cNvSpPr>
          <p:nvPr/>
        </p:nvSpPr>
        <p:spPr bwMode="auto">
          <a:xfrm rot="5400000">
            <a:off x="5711889" y="1024386"/>
            <a:ext cx="1990002" cy="992359"/>
          </a:xfrm>
          <a:prstGeom prst="rect">
            <a:avLst/>
          </a:prstGeom>
        </p:spPr>
        <p:txBody>
          <a:bodyPr vert="eaVert"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fontAlgn="auto">
              <a:buNone/>
            </a:pPr>
            <a:r>
              <a:rPr lang="ja-JP" altLang="en-US" sz="2400" kern="10" spc="0" dirty="0">
                <a:ln w="12700">
                  <a:solidFill>
                    <a:srgbClr val="C4B596"/>
                  </a:solidFill>
                  <a:round/>
                  <a:headEnd/>
                  <a:tailEnd/>
                </a:ln>
                <a:blipFill dpi="0" rotWithShape="0">
                  <a:blip r:embed="rId2"/>
                  <a:srcRect/>
                  <a:tile tx="0" ty="0" sx="100000" sy="100000" flip="none" algn="tl"/>
                </a:blipFill>
                <a:effectLst>
                  <a:outerShdw dist="53882" dir="2700000" algn="ctr" rotWithShape="0">
                    <a:srgbClr val="CBCBCB">
                      <a:alpha val="80000"/>
                    </a:srgbClr>
                  </a:outerShdw>
                </a:effectLst>
                <a:latin typeface="ＭＳ Ｐ明朝"/>
                <a:ea typeface="ＭＳ Ｐ明朝"/>
              </a:rPr>
              <a:t>水巻</a:t>
            </a:r>
          </a:p>
        </p:txBody>
      </p:sp>
      <p:pic>
        <p:nvPicPr>
          <p:cNvPr id="15" name="Picture 8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40404" y="3561861"/>
            <a:ext cx="11811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27"/>
          <p:cNvSpPr txBox="1">
            <a:spLocks noChangeArrowheads="1"/>
          </p:cNvSpPr>
          <p:nvPr/>
        </p:nvSpPr>
        <p:spPr bwMode="auto">
          <a:xfrm>
            <a:off x="6116340" y="2660395"/>
            <a:ext cx="1207498" cy="800666"/>
          </a:xfrm>
          <a:prstGeom prst="rect">
            <a:avLst/>
          </a:prstGeom>
          <a:solidFill>
            <a:srgbClr xmlns:mc="http://schemas.openxmlformats.org/markup-compatibility/2006" xmlns:a14="http://schemas.microsoft.com/office/drawing/2010/main" val="FFFFFF" mc:Ignorable="a14" a14:legacySpreadsheetColorIndex="65"/>
          </a:solidFill>
          <a:ln w="28575">
            <a:solidFill>
              <a:srgbClr xmlns:mc="http://schemas.openxmlformats.org/markup-compatibility/2006" xmlns:a14="http://schemas.microsoft.com/office/drawing/2010/main" val="000000" mc:Ignorable="a14" a14:legacySpreadsheetColorIndex="64"/>
            </a:solidFill>
            <a:prstDash val="sysDot"/>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200"/>
              </a:lnSpc>
              <a:defRPr sz="1000"/>
            </a:pPr>
            <a:r>
              <a:rPr lang="ja-JP" altLang="en-US" sz="900" b="1" i="0" u="none" strike="noStrike" baseline="0" dirty="0">
                <a:solidFill>
                  <a:srgbClr val="000000"/>
                </a:solidFill>
                <a:latin typeface="ＭＳ Ｐゴシック"/>
                <a:ea typeface="ＭＳ Ｐゴシック"/>
              </a:rPr>
              <a:t>発　行　所</a:t>
            </a:r>
            <a:endParaRPr lang="en-US" altLang="ja-JP" sz="900" b="1" i="0" u="none" strike="noStrike" baseline="0" dirty="0">
              <a:solidFill>
                <a:srgbClr val="000000"/>
              </a:solidFill>
              <a:latin typeface="ＭＳ Ｐゴシック"/>
              <a:ea typeface="ＭＳ Ｐゴシック"/>
            </a:endParaRPr>
          </a:p>
          <a:p>
            <a:pPr algn="ctr" rtl="0">
              <a:lnSpc>
                <a:spcPts val="1300"/>
              </a:lnSpc>
              <a:defRPr sz="1000"/>
            </a:pPr>
            <a:r>
              <a:rPr lang="ja-JP" altLang="en-US" sz="900" b="1" i="0" u="none" strike="noStrike" baseline="0" dirty="0">
                <a:solidFill>
                  <a:srgbClr val="000000"/>
                </a:solidFill>
                <a:latin typeface="ＭＳ Ｐゴシック"/>
                <a:ea typeface="ＭＳ Ｐゴシック"/>
              </a:rPr>
              <a:t>水巻交番</a:t>
            </a:r>
            <a:r>
              <a:rPr lang="ja-JP" altLang="en-US" sz="900" b="0" i="0" u="none" strike="noStrike" baseline="0" dirty="0">
                <a:solidFill>
                  <a:srgbClr val="000000"/>
                </a:solidFill>
                <a:latin typeface="ＭＳ Ｐゴシック"/>
                <a:ea typeface="ＭＳ Ｐゴシック"/>
              </a:rPr>
              <a:t>　</a:t>
            </a:r>
            <a:r>
              <a:rPr lang="ja-JP" altLang="en-US" sz="900" b="1" i="0" u="none" strike="noStrike" baseline="0" dirty="0">
                <a:solidFill>
                  <a:srgbClr val="000000"/>
                </a:solidFill>
                <a:latin typeface="ＭＳ Ｐゴシック"/>
                <a:ea typeface="ＭＳ Ｐゴシック"/>
              </a:rPr>
              <a:t>　　　　　　　　　　　　　　　</a:t>
            </a:r>
            <a:endParaRPr lang="en-US" altLang="ja-JP" sz="900" b="1" i="0" u="none" strike="noStrike" baseline="0" dirty="0">
              <a:solidFill>
                <a:srgbClr val="000000"/>
              </a:solidFill>
              <a:latin typeface="ＭＳ Ｐゴシック"/>
              <a:ea typeface="ＭＳ Ｐゴシック"/>
            </a:endParaRPr>
          </a:p>
          <a:p>
            <a:pPr algn="ctr" rtl="0">
              <a:lnSpc>
                <a:spcPts val="1200"/>
              </a:lnSpc>
              <a:defRPr sz="1000"/>
            </a:pPr>
            <a:r>
              <a:rPr lang="ja-JP" altLang="en-US" sz="900" b="1" i="0" u="none" strike="noStrike" baseline="0" dirty="0">
                <a:solidFill>
                  <a:srgbClr val="000000"/>
                </a:solidFill>
                <a:latin typeface="ＭＳ Ｐゴシック"/>
                <a:ea typeface="ＭＳ Ｐゴシック"/>
              </a:rPr>
              <a:t>折尾警察署</a:t>
            </a:r>
            <a:endParaRPr lang="en-US" altLang="ja-JP" sz="900" b="1" i="0" u="none" strike="noStrike" baseline="0" dirty="0">
              <a:solidFill>
                <a:srgbClr val="000000"/>
              </a:solidFill>
              <a:latin typeface="ＭＳ Ｐゴシック"/>
              <a:ea typeface="ＭＳ Ｐゴシック"/>
            </a:endParaRPr>
          </a:p>
          <a:p>
            <a:pPr algn="ctr" rtl="0">
              <a:lnSpc>
                <a:spcPts val="900"/>
              </a:lnSpc>
              <a:defRPr sz="1000"/>
            </a:pPr>
            <a:r>
              <a:rPr lang="ja-JP" altLang="en-US" sz="900" b="1" i="0" u="none" strike="noStrike" baseline="0" dirty="0">
                <a:solidFill>
                  <a:srgbClr val="000000"/>
                </a:solidFill>
                <a:latin typeface="ＭＳ Ｐゴシック"/>
                <a:ea typeface="ＭＳ Ｐゴシック"/>
              </a:rPr>
              <a:t>０９３</a:t>
            </a:r>
            <a:r>
              <a:rPr lang="en-US" altLang="ja-JP" sz="900" b="1" i="0" u="none" strike="noStrike" baseline="0" dirty="0">
                <a:solidFill>
                  <a:srgbClr val="000000"/>
                </a:solidFill>
                <a:latin typeface="ＭＳ Ｐゴシック"/>
                <a:ea typeface="ＭＳ Ｐゴシック"/>
              </a:rPr>
              <a:t>-</a:t>
            </a:r>
            <a:r>
              <a:rPr lang="ja-JP" altLang="en-US" sz="900" b="1" i="0" u="none" strike="noStrike" baseline="0" dirty="0">
                <a:solidFill>
                  <a:srgbClr val="000000"/>
                </a:solidFill>
                <a:latin typeface="ＭＳ Ｐゴシック"/>
                <a:ea typeface="ＭＳ Ｐゴシック"/>
              </a:rPr>
              <a:t>６９１</a:t>
            </a:r>
            <a:r>
              <a:rPr lang="en-US" altLang="ja-JP" sz="900" b="1" i="0" u="none" strike="noStrike" baseline="0" dirty="0">
                <a:solidFill>
                  <a:srgbClr val="000000"/>
                </a:solidFill>
                <a:latin typeface="ＭＳ Ｐゴシック"/>
                <a:ea typeface="ＭＳ Ｐゴシック"/>
              </a:rPr>
              <a:t>-</a:t>
            </a:r>
            <a:r>
              <a:rPr lang="ja-JP" altLang="en-US" sz="900" b="1" i="0" u="none" strike="noStrike" baseline="0" dirty="0">
                <a:solidFill>
                  <a:srgbClr val="000000"/>
                </a:solidFill>
                <a:latin typeface="ＭＳ Ｐゴシック"/>
                <a:ea typeface="ＭＳ Ｐゴシック"/>
              </a:rPr>
              <a:t>０１１０</a:t>
            </a:r>
          </a:p>
        </p:txBody>
      </p:sp>
      <p:sp>
        <p:nvSpPr>
          <p:cNvPr id="2" name="正方形/長方形 1"/>
          <p:cNvSpPr/>
          <p:nvPr/>
        </p:nvSpPr>
        <p:spPr>
          <a:xfrm>
            <a:off x="6064567" y="469739"/>
            <a:ext cx="1283336" cy="4006007"/>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 name="Text Box 26"/>
          <p:cNvSpPr txBox="1">
            <a:spLocks noChangeArrowheads="1"/>
          </p:cNvSpPr>
          <p:nvPr/>
        </p:nvSpPr>
        <p:spPr bwMode="auto">
          <a:xfrm>
            <a:off x="288925" y="86804"/>
            <a:ext cx="1792922" cy="283510"/>
          </a:xfrm>
          <a:prstGeom prst="rect">
            <a:avLst/>
          </a:prstGeom>
          <a:noFill/>
          <a:ln>
            <a:noFill/>
          </a:ln>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0" lang="ja-JP" altLang="en-US" sz="1800" b="0" i="0" u="none" strike="noStrike" kern="0" cap="none" spc="0" normalizeH="0" baseline="0" noProof="0">
                <a:ln>
                  <a:noFill/>
                </a:ln>
                <a:solidFill>
                  <a:srgbClr val="000000"/>
                </a:solidFill>
                <a:effectLst/>
                <a:uLnTx/>
                <a:uFillTx/>
                <a:latin typeface="HGP創英角ﾎﾟｯﾌﾟ体" pitchFamily="50" charset="-128"/>
                <a:ea typeface="HGP創英角ﾎﾟｯﾌﾟ体" pitchFamily="50" charset="-128"/>
              </a:rPr>
              <a:t>水巻交番だより</a:t>
            </a:r>
          </a:p>
        </p:txBody>
      </p:sp>
      <p:grpSp>
        <p:nvGrpSpPr>
          <p:cNvPr id="19" name="グループ化 18"/>
          <p:cNvGrpSpPr/>
          <p:nvPr/>
        </p:nvGrpSpPr>
        <p:grpSpPr>
          <a:xfrm>
            <a:off x="6082900" y="4531571"/>
            <a:ext cx="1272083" cy="857134"/>
            <a:chOff x="6197902" y="5002308"/>
            <a:chExt cx="1194629" cy="795395"/>
          </a:xfrm>
        </p:grpSpPr>
        <p:pic>
          <p:nvPicPr>
            <p:cNvPr id="20" name="図 19"/>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755110" y="5251989"/>
              <a:ext cx="469045" cy="507851"/>
            </a:xfrm>
            <a:prstGeom prst="rect">
              <a:avLst/>
            </a:prstGeom>
          </p:spPr>
        </p:pic>
        <p:sp>
          <p:nvSpPr>
            <p:cNvPr id="21" name="正方形/長方形 20"/>
            <p:cNvSpPr/>
            <p:nvPr/>
          </p:nvSpPr>
          <p:spPr>
            <a:xfrm>
              <a:off x="6197902" y="5002308"/>
              <a:ext cx="1172716" cy="795395"/>
            </a:xfrm>
            <a:prstGeom prst="rect">
              <a:avLst/>
            </a:prstGeom>
            <a:noFill/>
            <a:ln w="19050">
              <a:solidFill>
                <a:srgbClr val="FF000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209364" y="5099984"/>
              <a:ext cx="555504" cy="612226"/>
            </a:xfrm>
            <a:prstGeom prst="rect">
              <a:avLst/>
            </a:prstGeom>
          </p:spPr>
        </p:pic>
        <p:sp>
          <p:nvSpPr>
            <p:cNvPr id="23" name="テキスト ボックス 22"/>
            <p:cNvSpPr txBox="1"/>
            <p:nvPr/>
          </p:nvSpPr>
          <p:spPr>
            <a:xfrm>
              <a:off x="6586737" y="5009367"/>
              <a:ext cx="805794" cy="327462"/>
            </a:xfrm>
            <a:prstGeom prst="rect">
              <a:avLst/>
            </a:prstGeom>
            <a:noFill/>
          </p:spPr>
          <p:txBody>
            <a:bodyPr wrap="none" rtlCol="0">
              <a:spAutoFit/>
            </a:bodyPr>
            <a:lstStyle/>
            <a:p>
              <a:pPr algn="ctr">
                <a:lnSpc>
                  <a:spcPts val="900"/>
                </a:lnSpc>
              </a:pPr>
              <a:r>
                <a:rPr kumimoji="1" lang="ja-JP" altLang="en-US" sz="900" dirty="0" smtClean="0">
                  <a:latin typeface="UD デジタル 教科書体 N-B" panose="02020700000000000000" pitchFamily="17" charset="-128"/>
                  <a:ea typeface="UD デジタル 教科書体 N-B" panose="02020700000000000000" pitchFamily="17" charset="-128"/>
                </a:rPr>
                <a:t>折尾警察署</a:t>
              </a:r>
              <a:endParaRPr kumimoji="1" lang="en-US" altLang="ja-JP" sz="900" dirty="0" smtClean="0">
                <a:latin typeface="UD デジタル 教科書体 N-B" panose="02020700000000000000" pitchFamily="17" charset="-128"/>
                <a:ea typeface="UD デジタル 教科書体 N-B" panose="02020700000000000000" pitchFamily="17" charset="-128"/>
              </a:endParaRPr>
            </a:p>
            <a:p>
              <a:pPr algn="ctr">
                <a:lnSpc>
                  <a:spcPts val="900"/>
                </a:lnSpc>
              </a:pPr>
              <a:r>
                <a:rPr kumimoji="1" lang="ja-JP" altLang="en-US" sz="900" dirty="0" smtClean="0">
                  <a:latin typeface="UD デジタル 教科書体 N-B" panose="02020700000000000000" pitchFamily="17" charset="-128"/>
                  <a:ea typeface="UD デジタル 教科書体 N-B" panose="02020700000000000000" pitchFamily="17" charset="-128"/>
                </a:rPr>
                <a:t>ホームページ</a:t>
              </a:r>
              <a:endParaRPr kumimoji="1" lang="ja-JP" altLang="en-US" sz="900" dirty="0">
                <a:latin typeface="UD デジタル 教科書体 N-B" panose="02020700000000000000" pitchFamily="17" charset="-128"/>
                <a:ea typeface="UD デジタル 教科書体 N-B" panose="02020700000000000000" pitchFamily="17" charset="-128"/>
              </a:endParaRPr>
            </a:p>
          </p:txBody>
        </p:sp>
      </p:grpSp>
      <p:grpSp>
        <p:nvGrpSpPr>
          <p:cNvPr id="33" name="グループ化 32"/>
          <p:cNvGrpSpPr/>
          <p:nvPr/>
        </p:nvGrpSpPr>
        <p:grpSpPr>
          <a:xfrm>
            <a:off x="215922" y="7416192"/>
            <a:ext cx="7192940" cy="3108450"/>
            <a:chOff x="215922" y="7416192"/>
            <a:chExt cx="7192940" cy="3108450"/>
          </a:xfrm>
        </p:grpSpPr>
        <p:grpSp>
          <p:nvGrpSpPr>
            <p:cNvPr id="34" name="グループ化 33"/>
            <p:cNvGrpSpPr/>
            <p:nvPr/>
          </p:nvGrpSpPr>
          <p:grpSpPr>
            <a:xfrm>
              <a:off x="215922" y="7416192"/>
              <a:ext cx="7192940" cy="3108450"/>
              <a:chOff x="215922" y="7416192"/>
              <a:chExt cx="7192940" cy="3108450"/>
            </a:xfrm>
          </p:grpSpPr>
          <p:sp>
            <p:nvSpPr>
              <p:cNvPr id="36" name="正方形/長方形 35"/>
              <p:cNvSpPr/>
              <p:nvPr/>
            </p:nvSpPr>
            <p:spPr>
              <a:xfrm>
                <a:off x="3904202" y="7616616"/>
                <a:ext cx="3461167" cy="2908026"/>
              </a:xfrm>
              <a:prstGeom prst="rect">
                <a:avLst/>
              </a:prstGeom>
              <a:solidFill>
                <a:srgbClr val="99FF99">
                  <a:alpha val="4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99FF99"/>
                  </a:solidFill>
                </a:endParaRPr>
              </a:p>
            </p:txBody>
          </p:sp>
          <p:sp>
            <p:nvSpPr>
              <p:cNvPr id="37" name="テキスト ボックス 44"/>
              <p:cNvSpPr txBox="1"/>
              <p:nvPr/>
            </p:nvSpPr>
            <p:spPr>
              <a:xfrm>
                <a:off x="3904362" y="7447540"/>
                <a:ext cx="3467556" cy="314325"/>
              </a:xfrm>
              <a:prstGeom prst="rect">
                <a:avLst/>
              </a:prstGeom>
              <a:solidFill>
                <a:srgbClr val="00B0F0">
                  <a:alpha val="54000"/>
                </a:srgbClr>
              </a:solidFill>
              <a:ln>
                <a:solidFill>
                  <a:sysClr val="windowText" lastClr="000000"/>
                </a:solidFill>
              </a:ln>
            </p:spPr>
            <p:txBody>
              <a:bodyPr wrap="square"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ts val="18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sysClr val="windowText" lastClr="000000"/>
                    </a:solidFill>
                    <a:effectLst/>
                    <a:uLnTx/>
                    <a:uFillTx/>
                    <a:latin typeface="UD デジタル 教科書体 NP-B" panose="02020700000000000000" pitchFamily="18" charset="-128"/>
                    <a:ea typeface="UD デジタル 教科書体 NP-B" panose="02020700000000000000" pitchFamily="18" charset="-128"/>
                    <a:cs typeface="メイリオ" pitchFamily="50" charset="-128"/>
                  </a:rPr>
                  <a:t>国際</a:t>
                </a:r>
                <a:r>
                  <a:rPr kumimoji="0" lang="ja-JP" altLang="en-US" sz="1400" b="1" i="0" u="none" strike="noStrike" kern="0" cap="none" spc="0" normalizeH="0" baseline="0" noProof="0" dirty="0">
                    <a:ln>
                      <a:noFill/>
                    </a:ln>
                    <a:solidFill>
                      <a:sysClr val="windowText" lastClr="000000"/>
                    </a:solidFill>
                    <a:effectLst/>
                    <a:uLnTx/>
                    <a:uFillTx/>
                    <a:latin typeface="UD デジタル 教科書体 NP-B" panose="02020700000000000000" pitchFamily="18" charset="-128"/>
                    <a:ea typeface="UD デジタル 教科書体 NP-B" panose="02020700000000000000" pitchFamily="18" charset="-128"/>
                    <a:cs typeface="メイリオ" pitchFamily="50" charset="-128"/>
                  </a:rPr>
                  <a:t>テロの未然防止に向けたご協力</a:t>
                </a:r>
                <a:r>
                  <a:rPr kumimoji="0" lang="ja-JP" altLang="en-US" sz="1400" b="1" i="0" u="none" strike="noStrike" kern="0" cap="none" spc="0" normalizeH="0" baseline="0" noProof="0" dirty="0" smtClean="0">
                    <a:ln>
                      <a:noFill/>
                    </a:ln>
                    <a:solidFill>
                      <a:sysClr val="windowText" lastClr="000000"/>
                    </a:solidFill>
                    <a:effectLst/>
                    <a:uLnTx/>
                    <a:uFillTx/>
                    <a:latin typeface="UD デジタル 教科書体 NP-B" panose="02020700000000000000" pitchFamily="18" charset="-128"/>
                    <a:ea typeface="UD デジタル 教科書体 NP-B" panose="02020700000000000000" pitchFamily="18" charset="-128"/>
                    <a:cs typeface="メイリオ" pitchFamily="50" charset="-128"/>
                  </a:rPr>
                  <a:t>を</a:t>
                </a:r>
                <a:endParaRPr kumimoji="0" lang="ja-JP" altLang="en-US" sz="1400" b="1" i="0" u="none" strike="noStrike" kern="0" cap="none" spc="0" normalizeH="0" baseline="0" noProof="0" dirty="0">
                  <a:ln>
                    <a:noFill/>
                  </a:ln>
                  <a:solidFill>
                    <a:sysClr val="windowText" lastClr="000000"/>
                  </a:solidFill>
                  <a:effectLst/>
                  <a:uLnTx/>
                  <a:uFillTx/>
                  <a:latin typeface="UD デジタル 教科書体 NP-B" panose="02020700000000000000" pitchFamily="18" charset="-128"/>
                  <a:ea typeface="UD デジタル 教科書体 NP-B" panose="02020700000000000000" pitchFamily="18" charset="-128"/>
                  <a:cs typeface="メイリオ" pitchFamily="50" charset="-128"/>
                </a:endParaRPr>
              </a:p>
            </p:txBody>
          </p:sp>
          <p:sp>
            <p:nvSpPr>
              <p:cNvPr id="38" name="角丸四角形吹き出し 37"/>
              <p:cNvSpPr/>
              <p:nvPr/>
            </p:nvSpPr>
            <p:spPr bwMode="auto">
              <a:xfrm>
                <a:off x="3972080" y="9904843"/>
                <a:ext cx="1264306" cy="581837"/>
              </a:xfrm>
              <a:prstGeom prst="wedgeRoundRectCallout">
                <a:avLst>
                  <a:gd name="adj1" fmla="val 61714"/>
                  <a:gd name="adj2" fmla="val -38897"/>
                  <a:gd name="adj3" fmla="val 16667"/>
                </a:avLst>
              </a:prstGeom>
              <a:solidFill>
                <a:sysClr val="window" lastClr="FFFFFF"/>
              </a:solidFill>
              <a:ln w="25400" cap="flat" cmpd="sng" algn="ctr">
                <a:solidFill>
                  <a:sysClr val="windowText" lastClr="000000"/>
                </a:solidFill>
                <a:prstDash val="solid"/>
                <a:headEnd type="none" w="med" len="med"/>
                <a:tailEnd type="none" w="med" len="med"/>
              </a:ln>
              <a:effectLst/>
              <a:extLst/>
            </p:spPr>
            <p:txBody>
              <a:bodyPr wrap="square" lIns="18288" tIns="0" rIns="0" bIns="0" rtlCol="0" anchor="t" upright="1"/>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ts val="13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rPr>
                  <a:t>あの</a:t>
                </a:r>
                <a:r>
                  <a:rPr kumimoji="1" lang="ja-JP" altLang="en-US" sz="1100" b="0" i="0" u="none" strike="noStrike" kern="0" cap="none" spc="0" normalizeH="0" baseline="0" noProof="0" dirty="0" smtClean="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rPr>
                  <a:t>人、防犯</a:t>
                </a:r>
                <a:r>
                  <a:rPr kumimoji="1" lang="ja-JP" altLang="en-US" sz="1100" b="0" i="0" u="none" strike="noStrike" kern="0" cap="none" spc="0" normalizeH="0" baseline="0" noProof="0" dirty="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rPr>
                  <a:t>カメラの位置を</a:t>
                </a:r>
                <a:r>
                  <a:rPr kumimoji="1" lang="ja-JP" altLang="en-US" sz="1100" b="0" i="0" u="none" strike="noStrike" kern="0" cap="none" spc="0" normalizeH="0" baseline="0" noProof="0" dirty="0" smtClean="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rPr>
                  <a:t>確認</a:t>
                </a:r>
                <a:endParaRPr kumimoji="1" lang="en-US" altLang="ja-JP" sz="1100" b="0" i="0" u="none" strike="noStrike" kern="0" cap="none" spc="0" normalizeH="0" baseline="0" noProof="0" dirty="0" smtClean="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endParaRPr>
              </a:p>
              <a:p>
                <a:pPr marL="0" marR="0" lvl="0" indent="0" algn="l" defTabSz="914400" eaLnBrk="1" fontAlgn="auto" latinLnBrk="0" hangingPunct="1">
                  <a:lnSpc>
                    <a:spcPts val="1300"/>
                  </a:lnSpc>
                  <a:spcBef>
                    <a:spcPts val="0"/>
                  </a:spcBef>
                  <a:spcAft>
                    <a:spcPts val="0"/>
                  </a:spcAft>
                  <a:buClrTx/>
                  <a:buSzTx/>
                  <a:buFontTx/>
                  <a:buNone/>
                  <a:tabLst/>
                  <a:defRPr/>
                </a:pPr>
                <a:r>
                  <a:rPr kumimoji="1" lang="ja-JP" altLang="en-US" sz="1100" b="0" i="0" u="none" strike="noStrike" kern="0" cap="none" spc="0" normalizeH="0" baseline="0" noProof="0" dirty="0" smtClean="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rPr>
                  <a:t>しているよね？</a:t>
                </a:r>
                <a:endParaRPr kumimoji="1" lang="ja-JP" altLang="en-US" sz="1100" b="0" i="0" u="none" strike="noStrike" kern="0" cap="none" spc="0" normalizeH="0" baseline="0" noProof="0" dirty="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endParaRPr>
              </a:p>
            </p:txBody>
          </p:sp>
          <p:sp>
            <p:nvSpPr>
              <p:cNvPr id="39" name="テキスト ボックス 5"/>
              <p:cNvSpPr txBox="1"/>
              <p:nvPr/>
            </p:nvSpPr>
            <p:spPr>
              <a:xfrm>
                <a:off x="3864418" y="7802120"/>
                <a:ext cx="3544444" cy="1021462"/>
              </a:xfrm>
              <a:prstGeom prst="rect">
                <a:avLst/>
              </a:prstGeom>
              <a:noFill/>
              <a:ln>
                <a:noFill/>
              </a:ln>
            </p:spPr>
            <p:txBody>
              <a:bodyPr wrap="squar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133350" algn="just" defTabSz="914400" eaLnBrk="1" fontAlgn="auto" latinLnBrk="0" hangingPunct="1">
                  <a:lnSpc>
                    <a:spcPts val="1200"/>
                  </a:lnSpc>
                  <a:spcBef>
                    <a:spcPts val="0"/>
                  </a:spcBef>
                  <a:spcAft>
                    <a:spcPts val="0"/>
                  </a:spcAft>
                  <a:buClrTx/>
                  <a:buSzTx/>
                  <a:buFontTx/>
                  <a:buNone/>
                  <a:tabLst/>
                  <a:defRPr/>
                </a:pPr>
                <a:r>
                  <a:rPr kumimoji="0" lang="ja-JP" altLang="ja-JP" sz="1000" b="0" i="0" u="none" strike="noStrike" kern="0" cap="none" spc="0" normalizeH="0" baseline="0" noProof="0" dirty="0">
                    <a:ln>
                      <a:noFill/>
                    </a:ln>
                    <a:solidFill>
                      <a:sysClr val="windowText" lastClr="000000"/>
                    </a:solidFill>
                    <a:effectLst/>
                    <a:uLnTx/>
                    <a:uFillTx/>
                    <a:latin typeface="UD デジタル 教科書体 NK-B" panose="02020700000000000000" pitchFamily="18" charset="-128"/>
                    <a:ea typeface="UD デジタル 教科書体 NK-B" panose="02020700000000000000" pitchFamily="18" charset="-128"/>
                    <a:cs typeface="ＭＳ 明朝" panose="02020609040205080304" pitchFamily="17" charset="-128"/>
                  </a:rPr>
                  <a:t>福岡県警察では、皆様の安全な生活を守るため、国際テロの未然防止に向けた様々な対策を推進しています。</a:t>
                </a:r>
                <a:endParaRPr kumimoji="0" lang="en-US" altLang="ja-JP" sz="1000" b="0" i="0" u="none" strike="noStrike" kern="100" cap="none" spc="0" normalizeH="0" baseline="0" noProof="0" dirty="0">
                  <a:ln>
                    <a:noFill/>
                  </a:ln>
                  <a:solidFill>
                    <a:sysClr val="windowText" lastClr="000000"/>
                  </a:solidFill>
                  <a:effectLst/>
                  <a:uLnTx/>
                  <a:uFillTx/>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marL="0" marR="0" lvl="0" indent="133350" algn="just" defTabSz="914400" eaLnBrk="1" fontAlgn="auto" latinLnBrk="0" hangingPunct="1">
                  <a:lnSpc>
                    <a:spcPts val="1200"/>
                  </a:lnSpc>
                  <a:spcBef>
                    <a:spcPts val="0"/>
                  </a:spcBef>
                  <a:spcAft>
                    <a:spcPts val="0"/>
                  </a:spcAft>
                  <a:buClrTx/>
                  <a:buSzTx/>
                  <a:buFontTx/>
                  <a:buNone/>
                  <a:tabLst/>
                  <a:defRPr/>
                </a:pPr>
                <a:r>
                  <a:rPr kumimoji="0" lang="ja-JP" altLang="ja-JP" sz="1000" b="0" i="0" u="none" strike="noStrike" kern="0" cap="none" spc="0" normalizeH="0" baseline="0" noProof="0" dirty="0">
                    <a:ln>
                      <a:noFill/>
                    </a:ln>
                    <a:solidFill>
                      <a:sysClr val="windowText" lastClr="000000"/>
                    </a:solidFill>
                    <a:effectLst/>
                    <a:uLnTx/>
                    <a:uFillTx/>
                    <a:latin typeface="UD デジタル 教科書体 NK-B" panose="02020700000000000000" pitchFamily="18" charset="-128"/>
                    <a:ea typeface="UD デジタル 教科書体 NK-B" panose="02020700000000000000" pitchFamily="18" charset="-128"/>
                    <a:cs typeface="ＭＳ 明朝" panose="02020609040205080304" pitchFamily="17" charset="-128"/>
                  </a:rPr>
                  <a:t>テロ対策は、警察による取組のみでは十分ではなく</a:t>
                </a:r>
                <a:r>
                  <a:rPr kumimoji="0" lang="ja-JP" altLang="ja-JP" sz="1000" b="0" i="0" u="none" strike="noStrike" kern="0" cap="none" spc="0" normalizeH="0" baseline="0" noProof="0" dirty="0" smtClean="0">
                    <a:ln>
                      <a:noFill/>
                    </a:ln>
                    <a:solidFill>
                      <a:sysClr val="windowText" lastClr="000000"/>
                    </a:solidFill>
                    <a:effectLst/>
                    <a:uLnTx/>
                    <a:uFillTx/>
                    <a:latin typeface="UD デジタル 教科書体 NK-B" panose="02020700000000000000" pitchFamily="18" charset="-128"/>
                    <a:ea typeface="UD デジタル 教科書体 NK-B" panose="02020700000000000000" pitchFamily="18" charset="-128"/>
                    <a:cs typeface="ＭＳ 明朝" panose="02020609040205080304" pitchFamily="17" charset="-128"/>
                  </a:rPr>
                  <a:t>、行政</a:t>
                </a:r>
                <a:r>
                  <a:rPr kumimoji="0" lang="ja-JP" altLang="ja-JP" sz="1000" b="0" i="0" u="none" strike="noStrike" kern="0" cap="none" spc="0" normalizeH="0" baseline="0" noProof="0" dirty="0">
                    <a:ln>
                      <a:noFill/>
                    </a:ln>
                    <a:solidFill>
                      <a:sysClr val="windowText" lastClr="000000"/>
                    </a:solidFill>
                    <a:effectLst/>
                    <a:uLnTx/>
                    <a:uFillTx/>
                    <a:latin typeface="UD デジタル 教科書体 NK-B" panose="02020700000000000000" pitchFamily="18" charset="-128"/>
                    <a:ea typeface="UD デジタル 教科書体 NK-B" panose="02020700000000000000" pitchFamily="18" charset="-128"/>
                    <a:cs typeface="ＭＳ 明朝" panose="02020609040205080304" pitchFamily="17" charset="-128"/>
                  </a:rPr>
                  <a:t>機関、民間事業者、地域住民の皆様と緊密に連携</a:t>
                </a:r>
                <a:r>
                  <a:rPr kumimoji="0" lang="ja-JP" altLang="ja-JP" sz="1000" b="0" i="0" u="none" strike="noStrike" kern="0" cap="none" spc="0" normalizeH="0" baseline="0" noProof="0" dirty="0" smtClean="0">
                    <a:ln>
                      <a:noFill/>
                    </a:ln>
                    <a:solidFill>
                      <a:sysClr val="windowText" lastClr="000000"/>
                    </a:solidFill>
                    <a:effectLst/>
                    <a:uLnTx/>
                    <a:uFillTx/>
                    <a:latin typeface="UD デジタル 教科書体 NK-B" panose="02020700000000000000" pitchFamily="18" charset="-128"/>
                    <a:ea typeface="UD デジタル 教科書体 NK-B" panose="02020700000000000000" pitchFamily="18" charset="-128"/>
                    <a:cs typeface="ＭＳ 明朝" panose="02020609040205080304" pitchFamily="17" charset="-128"/>
                  </a:rPr>
                  <a:t>して推進</a:t>
                </a:r>
                <a:r>
                  <a:rPr kumimoji="0" lang="ja-JP" altLang="ja-JP" sz="1000" b="0" i="0" u="none" strike="noStrike" kern="0" cap="none" spc="0" normalizeH="0" baseline="0" noProof="0" dirty="0">
                    <a:ln>
                      <a:noFill/>
                    </a:ln>
                    <a:solidFill>
                      <a:sysClr val="windowText" lastClr="000000"/>
                    </a:solidFill>
                    <a:effectLst/>
                    <a:uLnTx/>
                    <a:uFillTx/>
                    <a:latin typeface="UD デジタル 教科書体 NK-B" panose="02020700000000000000" pitchFamily="18" charset="-128"/>
                    <a:ea typeface="UD デジタル 教科書体 NK-B" panose="02020700000000000000" pitchFamily="18" charset="-128"/>
                    <a:cs typeface="ＭＳ 明朝" panose="02020609040205080304" pitchFamily="17" charset="-128"/>
                  </a:rPr>
                  <a:t>することが望まれ</a:t>
                </a:r>
                <a:r>
                  <a:rPr kumimoji="0" lang="ja-JP" altLang="en-US" sz="1000" b="0" i="0" u="none" strike="noStrike" kern="0" cap="none" spc="0" normalizeH="0" baseline="0" noProof="0" dirty="0">
                    <a:ln>
                      <a:noFill/>
                    </a:ln>
                    <a:solidFill>
                      <a:sysClr val="windowText" lastClr="000000"/>
                    </a:solidFill>
                    <a:effectLst/>
                    <a:uLnTx/>
                    <a:uFillTx/>
                    <a:latin typeface="UD デジタル 教科書体 NK-B" panose="02020700000000000000" pitchFamily="18" charset="-128"/>
                    <a:ea typeface="UD デジタル 教科書体 NK-B" panose="02020700000000000000" pitchFamily="18" charset="-128"/>
                    <a:cs typeface="ＭＳ 明朝" panose="02020609040205080304" pitchFamily="17" charset="-128"/>
                  </a:rPr>
                  <a:t>ることから、警察の取組に対するご理解とご協力をお願いします。</a:t>
                </a:r>
                <a:endParaRPr kumimoji="1" lang="ja-JP" altLang="en-US" sz="1600" b="0" i="0" u="none" strike="noStrike" kern="0" cap="none" spc="0" normalizeH="0" baseline="0" noProof="0" dirty="0">
                  <a:ln>
                    <a:noFill/>
                  </a:ln>
                  <a:solidFill>
                    <a:sysClr val="windowText" lastClr="000000"/>
                  </a:solidFill>
                  <a:effectLst/>
                  <a:uLnTx/>
                  <a:uFillTx/>
                  <a:latin typeface="UD デジタル 教科書体 NK-B" panose="02020700000000000000" pitchFamily="18" charset="-128"/>
                  <a:ea typeface="UD デジタル 教科書体 NK-B" panose="02020700000000000000" pitchFamily="18" charset="-128"/>
                </a:endParaRPr>
              </a:p>
            </p:txBody>
          </p:sp>
          <p:pic>
            <p:nvPicPr>
              <p:cNvPr id="40" name="図 39"/>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371707" y="9299706"/>
                <a:ext cx="64770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角丸四角形吹き出し 40"/>
              <p:cNvSpPr/>
              <p:nvPr/>
            </p:nvSpPr>
            <p:spPr bwMode="auto">
              <a:xfrm>
                <a:off x="5971515" y="8663995"/>
                <a:ext cx="1356621" cy="885344"/>
              </a:xfrm>
              <a:prstGeom prst="wedgeRoundRectCallout">
                <a:avLst>
                  <a:gd name="adj1" fmla="val -61889"/>
                  <a:gd name="adj2" fmla="val -374"/>
                  <a:gd name="adj3" fmla="val 16667"/>
                </a:avLst>
              </a:prstGeom>
              <a:solidFill>
                <a:sysClr val="window" lastClr="FFFFFF"/>
              </a:solidFill>
              <a:ln w="25400" cap="flat" cmpd="sng" algn="ctr">
                <a:solidFill>
                  <a:sysClr val="windowText" lastClr="000000"/>
                </a:solidFill>
                <a:prstDash val="solid"/>
                <a:headEnd type="none" w="med" len="med"/>
                <a:tailEnd type="none" w="med" len="med"/>
              </a:ln>
              <a:effectLst/>
              <a:extLst/>
            </p:spPr>
            <p:txBody>
              <a:bodyPr wrap="square" lIns="18288" tIns="0" rIns="0" bIns="0" rtlCol="0" anchor="t" upright="1"/>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ts val="1300"/>
                  </a:lnSpc>
                  <a:spcBef>
                    <a:spcPts val="0"/>
                  </a:spcBef>
                  <a:spcAft>
                    <a:spcPts val="0"/>
                  </a:spcAft>
                  <a:buClrTx/>
                  <a:buSzTx/>
                  <a:buFontTx/>
                  <a:buNone/>
                  <a:tabLst/>
                  <a:defRPr/>
                </a:pPr>
                <a:r>
                  <a:rPr kumimoji="1" lang="ja-JP" altLang="en-US" sz="1100" b="0" i="0" u="none" strike="noStrike" kern="0" cap="none" spc="0" normalizeH="0" baseline="0" noProof="0" dirty="0" smtClean="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rPr>
                  <a:t>紙袋</a:t>
                </a:r>
                <a:r>
                  <a:rPr kumimoji="1" lang="ja-JP" altLang="en-US" sz="1100" b="0" i="0" u="none" strike="noStrike" kern="0" cap="none" spc="0" normalizeH="0" baseline="0" noProof="0" dirty="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rPr>
                  <a:t>が置きっぱなしになって</a:t>
                </a:r>
                <a:r>
                  <a:rPr kumimoji="1" lang="ja-JP" altLang="en-US" sz="1100" b="0" i="0" u="none" strike="noStrike" kern="0" cap="none" spc="0" normalizeH="0" baseline="0" noProof="0" dirty="0" smtClean="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rPr>
                  <a:t>いるけど</a:t>
                </a:r>
                <a:r>
                  <a:rPr kumimoji="1" lang="en-US" altLang="ja-JP" sz="1100" b="0" i="0" u="none" strike="noStrike" kern="0" cap="none" spc="0" normalizeH="0" baseline="0" noProof="0" dirty="0" smtClean="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rPr>
                  <a:t>…</a:t>
                </a:r>
                <a:endParaRPr kumimoji="1" lang="ja-JP" altLang="en-US" sz="1100" b="0" i="0" u="none" strike="noStrike" kern="0" cap="none" spc="0" normalizeH="0" baseline="0" noProof="0" dirty="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endParaRPr>
              </a:p>
            </p:txBody>
          </p:sp>
          <p:grpSp>
            <p:nvGrpSpPr>
              <p:cNvPr id="42" name="グループ化 41"/>
              <p:cNvGrpSpPr/>
              <p:nvPr/>
            </p:nvGrpSpPr>
            <p:grpSpPr>
              <a:xfrm>
                <a:off x="3972079" y="8823582"/>
                <a:ext cx="1372584" cy="979673"/>
                <a:chOff x="4056996" y="8940875"/>
                <a:chExt cx="1372584" cy="979673"/>
              </a:xfrm>
            </p:grpSpPr>
            <p:sp>
              <p:nvSpPr>
                <p:cNvPr id="73" name="角丸四角形吹き出し 72"/>
                <p:cNvSpPr/>
                <p:nvPr/>
              </p:nvSpPr>
              <p:spPr bwMode="auto">
                <a:xfrm>
                  <a:off x="4056996" y="8940875"/>
                  <a:ext cx="1372584" cy="979673"/>
                </a:xfrm>
                <a:prstGeom prst="wedgeRoundRectCallout">
                  <a:avLst>
                    <a:gd name="adj1" fmla="val 61359"/>
                    <a:gd name="adj2" fmla="val -9952"/>
                    <a:gd name="adj3" fmla="val 16667"/>
                  </a:avLst>
                </a:prstGeom>
                <a:solidFill>
                  <a:sysClr val="window" lastClr="FFFFFF"/>
                </a:solidFill>
                <a:ln w="25400" cap="flat" cmpd="sng" algn="ctr">
                  <a:solidFill>
                    <a:sysClr val="windowText" lastClr="000000"/>
                  </a:solidFill>
                  <a:prstDash val="solid"/>
                  <a:headEnd type="none" w="med" len="med"/>
                  <a:tailEnd type="none" w="med" len="med"/>
                </a:ln>
                <a:effectLst/>
                <a:extLst/>
              </p:spPr>
              <p:txBody>
                <a:bodyPr wrap="square" lIns="18288" tIns="0" rIns="0" bIns="0" rtlCol="0" anchor="t" upright="1"/>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ts val="13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rPr>
                    <a:t>あの</a:t>
                  </a:r>
                  <a:r>
                    <a:rPr kumimoji="1" lang="ja-JP" altLang="en-US" sz="1100" b="0" i="0" u="none" strike="noStrike" kern="0" cap="none" spc="0" normalizeH="0" baseline="0" noProof="0" dirty="0" smtClean="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rPr>
                    <a:t>家、薬品</a:t>
                  </a:r>
                  <a:r>
                    <a:rPr kumimoji="1" lang="ja-JP" altLang="en-US" sz="1100" b="0" i="0" u="none" strike="noStrike" kern="0" cap="none" spc="0" normalizeH="0" baseline="0" noProof="0" dirty="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rPr>
                    <a:t>のような変な匂いが</a:t>
                  </a:r>
                  <a:r>
                    <a:rPr kumimoji="1" lang="ja-JP" altLang="en-US" sz="1100" b="0" i="0" u="none" strike="noStrike" kern="0" cap="none" spc="0" normalizeH="0" baseline="0" noProof="0" dirty="0" smtClean="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rPr>
                    <a:t>するなぁ。</a:t>
                  </a:r>
                  <a:endParaRPr kumimoji="1" lang="ja-JP" altLang="en-US" sz="1100" b="0" i="0" u="none" strike="noStrike" kern="0" cap="none" spc="0" normalizeH="0" baseline="0" noProof="0" dirty="0">
                    <a:ln>
                      <a:noFill/>
                    </a:ln>
                    <a:solidFill>
                      <a:srgbClr val="0070C0"/>
                    </a:solidFill>
                    <a:effectLst/>
                    <a:uLnTx/>
                    <a:uFillTx/>
                    <a:latin typeface="UD デジタル 教科書体 NK-B" panose="02020700000000000000" pitchFamily="18" charset="-128"/>
                    <a:ea typeface="UD デジタル 教科書体 NK-B" panose="02020700000000000000" pitchFamily="18" charset="-128"/>
                  </a:endParaRPr>
                </a:p>
              </p:txBody>
            </p:sp>
            <p:pic>
              <p:nvPicPr>
                <p:cNvPr id="74" name="図 73"/>
                <p:cNvPicPr>
                  <a:picLocks noChangeAspect="1"/>
                </p:cNvPicPr>
                <p:nvPr/>
              </p:nvPicPr>
              <p:blipFill rotWithShape="1">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t="20501" b="20647"/>
                <a:stretch/>
              </p:blipFill>
              <p:spPr>
                <a:xfrm>
                  <a:off x="4156148" y="9312141"/>
                  <a:ext cx="954973" cy="562022"/>
                </a:xfrm>
                <a:prstGeom prst="rect">
                  <a:avLst/>
                </a:prstGeom>
              </p:spPr>
            </p:pic>
          </p:grpSp>
          <p:grpSp>
            <p:nvGrpSpPr>
              <p:cNvPr id="43" name="グループ化 42"/>
              <p:cNvGrpSpPr/>
              <p:nvPr/>
            </p:nvGrpSpPr>
            <p:grpSpPr>
              <a:xfrm>
                <a:off x="5783579" y="10126884"/>
                <a:ext cx="1599571" cy="365152"/>
                <a:chOff x="3777283" y="10248384"/>
                <a:chExt cx="2402419" cy="263937"/>
              </a:xfrm>
            </p:grpSpPr>
            <p:sp>
              <p:nvSpPr>
                <p:cNvPr id="71" name="角丸四角形 70"/>
                <p:cNvSpPr/>
                <p:nvPr/>
              </p:nvSpPr>
              <p:spPr>
                <a:xfrm>
                  <a:off x="3777283" y="10248384"/>
                  <a:ext cx="2355203" cy="263937"/>
                </a:xfrm>
                <a:prstGeom prst="roundRect">
                  <a:avLst/>
                </a:prstGeom>
                <a:solidFill>
                  <a:srgbClr val="FFFF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endParaRPr>
                </a:p>
              </p:txBody>
            </p:sp>
            <p:sp>
              <p:nvSpPr>
                <p:cNvPr id="72" name="角丸四角形 71"/>
                <p:cNvSpPr/>
                <p:nvPr/>
              </p:nvSpPr>
              <p:spPr bwMode="auto">
                <a:xfrm>
                  <a:off x="3945672" y="10257975"/>
                  <a:ext cx="2234030" cy="219332"/>
                </a:xfrm>
                <a:prstGeom prst="roundRect">
                  <a:avLst/>
                </a:prstGeom>
                <a:solidFill>
                  <a:srgbClr val="FFFF00">
                    <a:alpha val="0"/>
                  </a:srgbClr>
                </a:solidFill>
                <a:ln w="9525" cap="flat" cmpd="sng" algn="ctr">
                  <a:noFill/>
                  <a:prstDash val="solid"/>
                  <a:round/>
                  <a:headEnd type="none" w="med" len="med"/>
                  <a:tailEnd type="none" w="med" len="med"/>
                </a:ln>
                <a:effectLst/>
                <a:extLst/>
              </p:spPr>
              <p:txBody>
                <a:bodyPr wrap="square" lIns="18288" tIns="0" rIns="0" bIns="0" rtlCol="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dirty="0" smtClean="0">
                      <a:latin typeface="UD デジタル 教科書体 NK-B" panose="02020700000000000000" pitchFamily="18" charset="-128"/>
                      <a:ea typeface="UD デジタル 教科書体 NK-B" panose="02020700000000000000" pitchFamily="18" charset="-128"/>
                    </a:rPr>
                    <a:t>｢</a:t>
                  </a:r>
                  <a:r>
                    <a:rPr kumimoji="1" lang="ja-JP" altLang="en-US" dirty="0" smtClean="0">
                      <a:latin typeface="UD デジタル 教科書体 NK-B" panose="02020700000000000000" pitchFamily="18" charset="-128"/>
                      <a:ea typeface="UD デジタル 教科書体 NK-B" panose="02020700000000000000" pitchFamily="18" charset="-128"/>
                    </a:rPr>
                    <a:t>おやっ？</a:t>
                  </a:r>
                  <a:r>
                    <a:rPr kumimoji="1" lang="en-US" altLang="ja-JP" dirty="0" smtClean="0">
                      <a:latin typeface="UD デジタル 教科書体 NK-B" panose="02020700000000000000" pitchFamily="18" charset="-128"/>
                      <a:ea typeface="UD デジタル 教科書体 NK-B" panose="02020700000000000000" pitchFamily="18" charset="-128"/>
                    </a:rPr>
                    <a:t>｣</a:t>
                  </a:r>
                  <a:r>
                    <a:rPr kumimoji="1" lang="ja-JP" altLang="en-US" dirty="0">
                      <a:latin typeface="UD デジタル 教科書体 NK-B" panose="02020700000000000000" pitchFamily="18" charset="-128"/>
                      <a:ea typeface="UD デジタル 教科書体 NK-B" panose="02020700000000000000" pitchFamily="18" charset="-128"/>
                    </a:rPr>
                    <a:t>と</a:t>
                  </a:r>
                  <a:r>
                    <a:rPr kumimoji="1" lang="ja-JP" altLang="en-US" sz="1100" dirty="0" smtClean="0">
                      <a:latin typeface="UD デジタル 教科書体 NK-B" panose="02020700000000000000" pitchFamily="18" charset="-128"/>
                      <a:ea typeface="UD デジタル 教科書体 NK-B" panose="02020700000000000000" pitchFamily="18" charset="-128"/>
                    </a:rPr>
                    <a:t>感じたら</a:t>
                  </a:r>
                  <a:r>
                    <a:rPr kumimoji="1" lang="en-US" altLang="ja-JP" sz="1100" dirty="0" smtClean="0">
                      <a:latin typeface="UD デジタル 教科書体 NK-B" panose="02020700000000000000" pitchFamily="18" charset="-128"/>
                      <a:ea typeface="UD デジタル 教科書体 NK-B" panose="02020700000000000000" pitchFamily="18" charset="-128"/>
                    </a:rPr>
                    <a:t>､</a:t>
                  </a:r>
                </a:p>
                <a:p>
                  <a:r>
                    <a:rPr kumimoji="1" lang="en-US" altLang="ja-JP" dirty="0" smtClean="0">
                      <a:latin typeface="UD デジタル 教科書体 NK-B" panose="02020700000000000000" pitchFamily="18" charset="-128"/>
                      <a:ea typeface="UD デジタル 教科書体 NK-B" panose="02020700000000000000" pitchFamily="18" charset="-128"/>
                    </a:rPr>
                    <a:t>110</a:t>
                  </a:r>
                  <a:r>
                    <a:rPr kumimoji="1" lang="ja-JP" altLang="en-US" sz="1100" dirty="0" smtClean="0">
                      <a:latin typeface="UD デジタル 教科書体 NK-B" panose="02020700000000000000" pitchFamily="18" charset="-128"/>
                      <a:ea typeface="UD デジタル 教科書体 NK-B" panose="02020700000000000000" pitchFamily="18" charset="-128"/>
                    </a:rPr>
                    <a:t>番をお願いします。</a:t>
                  </a:r>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p:txBody>
            </p:sp>
          </p:grpSp>
          <p:pic>
            <p:nvPicPr>
              <p:cNvPr id="44" name="図 43"/>
              <p:cNvPicPr>
                <a:picLocks noChangeAspect="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302527" y="9030743"/>
                <a:ext cx="781642" cy="545179"/>
              </a:xfrm>
              <a:prstGeom prst="rect">
                <a:avLst/>
              </a:prstGeom>
            </p:spPr>
          </p:pic>
          <p:grpSp>
            <p:nvGrpSpPr>
              <p:cNvPr id="45" name="グループ化 44"/>
              <p:cNvGrpSpPr/>
              <p:nvPr/>
            </p:nvGrpSpPr>
            <p:grpSpPr>
              <a:xfrm>
                <a:off x="215922" y="7416192"/>
                <a:ext cx="3801076" cy="3108450"/>
                <a:chOff x="215922" y="7408572"/>
                <a:chExt cx="3801076" cy="3108450"/>
              </a:xfrm>
            </p:grpSpPr>
            <p:sp>
              <p:nvSpPr>
                <p:cNvPr id="51" name="正方形/長方形 50"/>
                <p:cNvSpPr/>
                <p:nvPr/>
              </p:nvSpPr>
              <p:spPr>
                <a:xfrm>
                  <a:off x="215922" y="7696459"/>
                  <a:ext cx="3652713" cy="2820563"/>
                </a:xfrm>
                <a:prstGeom prst="rect">
                  <a:avLst/>
                </a:prstGeom>
                <a:solidFill>
                  <a:srgbClr val="FFFF00">
                    <a:alpha val="3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2" name="グループ化 51"/>
                <p:cNvGrpSpPr/>
                <p:nvPr/>
              </p:nvGrpSpPr>
              <p:grpSpPr>
                <a:xfrm>
                  <a:off x="227934" y="7408572"/>
                  <a:ext cx="3604494" cy="464807"/>
                  <a:chOff x="203635" y="7525865"/>
                  <a:chExt cx="3604494" cy="464807"/>
                </a:xfrm>
              </p:grpSpPr>
              <p:sp>
                <p:nvSpPr>
                  <p:cNvPr id="67" name="テキスト ボックス 44"/>
                  <p:cNvSpPr txBox="1"/>
                  <p:nvPr/>
                </p:nvSpPr>
                <p:spPr>
                  <a:xfrm>
                    <a:off x="203635" y="7737458"/>
                    <a:ext cx="3604494" cy="253214"/>
                  </a:xfrm>
                  <a:prstGeom prst="rect">
                    <a:avLst/>
                  </a:prstGeom>
                  <a:solidFill>
                    <a:srgbClr val="FF6600"/>
                  </a:solidFill>
                  <a:ln>
                    <a:solidFill>
                      <a:sysClr val="windowText" lastClr="000000"/>
                    </a:solidFill>
                  </a:ln>
                </p:spPr>
                <p:txBody>
                  <a:bodyPr wrap="square"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ts val="18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ysClr val="windowText" lastClr="000000"/>
                      </a:solidFill>
                      <a:effectLst/>
                      <a:uLnTx/>
                      <a:uFillTx/>
                      <a:latin typeface="UD デジタル 教科書体 NP-B" panose="02020700000000000000" pitchFamily="18" charset="-128"/>
                      <a:ea typeface="UD デジタル 教科書体 NP-B" panose="02020700000000000000" pitchFamily="18" charset="-128"/>
                      <a:cs typeface="メイリオ" pitchFamily="50" charset="-128"/>
                    </a:endParaRPr>
                  </a:p>
                </p:txBody>
              </p:sp>
              <p:grpSp>
                <p:nvGrpSpPr>
                  <p:cNvPr id="68" name="グループ化 67"/>
                  <p:cNvGrpSpPr/>
                  <p:nvPr/>
                </p:nvGrpSpPr>
                <p:grpSpPr>
                  <a:xfrm>
                    <a:off x="228016" y="7525865"/>
                    <a:ext cx="3516566" cy="427452"/>
                    <a:chOff x="228016" y="7525865"/>
                    <a:chExt cx="3516566" cy="427452"/>
                  </a:xfrm>
                </p:grpSpPr>
                <p:sp>
                  <p:nvSpPr>
                    <p:cNvPr id="69" name="正方形/長方形 68"/>
                    <p:cNvSpPr/>
                    <p:nvPr/>
                  </p:nvSpPr>
                  <p:spPr>
                    <a:xfrm>
                      <a:off x="239435" y="7541635"/>
                      <a:ext cx="3505147" cy="411682"/>
                    </a:xfrm>
                    <a:prstGeom prst="rect">
                      <a:avLst/>
                    </a:prstGeom>
                    <a:noFill/>
                  </p:spPr>
                  <p:txBody>
                    <a:bodyPr wrap="none" lIns="91440" tIns="45720" rIns="91440" bIns="45720">
                      <a:prstTxWarp prst="textPlain">
                        <a:avLst>
                          <a:gd name="adj" fmla="val 47262"/>
                        </a:avLst>
                      </a:prstTxWarp>
                      <a:spAutoFit/>
                    </a:bodyPr>
                    <a:lstStyle/>
                    <a:p>
                      <a:pPr algn="ctr"/>
                      <a:r>
                        <a:rPr lang="ja-JP" altLang="en-US" sz="2800" b="1" dirty="0">
                          <a:ln w="38100">
                            <a:solidFill>
                              <a:srgbClr val="FF3300"/>
                            </a:solidFill>
                            <a:prstDash val="solid"/>
                          </a:ln>
                          <a:solidFill>
                            <a:srgbClr val="FF3300"/>
                          </a:solidFill>
                          <a:latin typeface="HGS創英角ﾎﾟｯﾌﾟ体" panose="040B0A00000000000000" pitchFamily="50" charset="-128"/>
                          <a:ea typeface="HGS創英角ﾎﾟｯﾌﾟ体" panose="040B0A00000000000000" pitchFamily="50" charset="-128"/>
                        </a:rPr>
                        <a:t>秋</a:t>
                      </a:r>
                      <a:r>
                        <a:rPr lang="ja-JP" altLang="en-US" sz="2800" b="1" dirty="0" smtClean="0">
                          <a:ln w="38100">
                            <a:solidFill>
                              <a:srgbClr val="FF3300"/>
                            </a:solidFill>
                            <a:prstDash val="solid"/>
                          </a:ln>
                          <a:solidFill>
                            <a:srgbClr val="FF3300"/>
                          </a:solidFill>
                          <a:latin typeface="HGS創英角ﾎﾟｯﾌﾟ体" panose="040B0A00000000000000" pitchFamily="50" charset="-128"/>
                          <a:ea typeface="HGS創英角ﾎﾟｯﾌﾟ体" panose="040B0A00000000000000" pitchFamily="50" charset="-128"/>
                        </a:rPr>
                        <a:t>の</a:t>
                      </a:r>
                      <a:r>
                        <a:rPr lang="ja-JP" altLang="en-US" sz="2800" b="1" dirty="0">
                          <a:ln w="38100">
                            <a:solidFill>
                              <a:srgbClr val="FF3300"/>
                            </a:solidFill>
                            <a:prstDash val="solid"/>
                          </a:ln>
                          <a:solidFill>
                            <a:srgbClr val="FF3300"/>
                          </a:solidFill>
                          <a:latin typeface="HGS創英角ﾎﾟｯﾌﾟ体" panose="040B0A00000000000000" pitchFamily="50" charset="-128"/>
                          <a:ea typeface="HGS創英角ﾎﾟｯﾌﾟ体" panose="040B0A00000000000000" pitchFamily="50" charset="-128"/>
                        </a:rPr>
                        <a:t>交通安全</a:t>
                      </a:r>
                      <a:r>
                        <a:rPr lang="ja-JP" altLang="en-US" sz="2800" b="1" dirty="0" smtClean="0">
                          <a:ln w="38100">
                            <a:solidFill>
                              <a:srgbClr val="FF3300"/>
                            </a:solidFill>
                            <a:prstDash val="solid"/>
                          </a:ln>
                          <a:solidFill>
                            <a:srgbClr val="FF3300"/>
                          </a:solidFill>
                          <a:latin typeface="HGS創英角ﾎﾟｯﾌﾟ体" panose="040B0A00000000000000" pitchFamily="50" charset="-128"/>
                          <a:ea typeface="HGS創英角ﾎﾟｯﾌﾟ体" panose="040B0A00000000000000" pitchFamily="50" charset="-128"/>
                        </a:rPr>
                        <a:t>県民</a:t>
                      </a:r>
                      <a:r>
                        <a:rPr lang="ja-JP" altLang="en-US" sz="2800" b="1" dirty="0">
                          <a:ln w="38100">
                            <a:solidFill>
                              <a:srgbClr val="FF3300"/>
                            </a:solidFill>
                            <a:prstDash val="solid"/>
                          </a:ln>
                          <a:solidFill>
                            <a:srgbClr val="FF3300"/>
                          </a:solidFill>
                          <a:latin typeface="HGS創英角ﾎﾟｯﾌﾟ体" panose="040B0A00000000000000" pitchFamily="50" charset="-128"/>
                          <a:ea typeface="HGS創英角ﾎﾟｯﾌﾟ体" panose="040B0A00000000000000" pitchFamily="50" charset="-128"/>
                        </a:rPr>
                        <a:t>運動</a:t>
                      </a:r>
                      <a:endParaRPr lang="ja-JP" altLang="en-US" sz="2800" b="1" cap="none" spc="0" dirty="0">
                        <a:ln w="38100">
                          <a:solidFill>
                            <a:srgbClr val="FF3300"/>
                          </a:solidFill>
                          <a:prstDash val="solid"/>
                        </a:ln>
                        <a:solidFill>
                          <a:srgbClr val="FF3300"/>
                        </a:solidFill>
                        <a:latin typeface="HGS創英角ﾎﾟｯﾌﾟ体" panose="040B0A00000000000000" pitchFamily="50" charset="-128"/>
                        <a:ea typeface="HGS創英角ﾎﾟｯﾌﾟ体" panose="040B0A00000000000000" pitchFamily="50" charset="-128"/>
                      </a:endParaRPr>
                    </a:p>
                  </p:txBody>
                </p:sp>
                <p:sp>
                  <p:nvSpPr>
                    <p:cNvPr id="70" name="正方形/長方形 69"/>
                    <p:cNvSpPr/>
                    <p:nvPr/>
                  </p:nvSpPr>
                  <p:spPr>
                    <a:xfrm>
                      <a:off x="228016" y="7525865"/>
                      <a:ext cx="3505147" cy="418058"/>
                    </a:xfrm>
                    <a:prstGeom prst="rect">
                      <a:avLst/>
                    </a:prstGeom>
                    <a:noFill/>
                  </p:spPr>
                  <p:txBody>
                    <a:bodyPr wrap="none" lIns="91440" tIns="45720" rIns="91440" bIns="45720">
                      <a:prstTxWarp prst="textPlain">
                        <a:avLst>
                          <a:gd name="adj" fmla="val 47262"/>
                        </a:avLst>
                      </a:prstTxWarp>
                      <a:spAutoFit/>
                    </a:bodyPr>
                    <a:lstStyle/>
                    <a:p>
                      <a:pPr algn="ctr"/>
                      <a:r>
                        <a:rPr lang="ja-JP" altLang="en-US" sz="2800" b="1" dirty="0">
                          <a:ln w="6600">
                            <a:solidFill>
                              <a:schemeClr val="tx1"/>
                            </a:solidFill>
                            <a:prstDash val="solid"/>
                          </a:ln>
                          <a:solidFill>
                            <a:srgbClr val="FFFFFF"/>
                          </a:solidFill>
                          <a:latin typeface="HGS創英角ﾎﾟｯﾌﾟ体" panose="040B0A00000000000000" pitchFamily="50" charset="-128"/>
                          <a:ea typeface="HGS創英角ﾎﾟｯﾌﾟ体" panose="040B0A00000000000000" pitchFamily="50" charset="-128"/>
                        </a:rPr>
                        <a:t>秋</a:t>
                      </a:r>
                      <a:r>
                        <a:rPr lang="ja-JP" altLang="en-US" sz="2800" b="1" dirty="0" smtClean="0">
                          <a:ln w="6600">
                            <a:solidFill>
                              <a:schemeClr val="tx1"/>
                            </a:solidFill>
                            <a:prstDash val="solid"/>
                          </a:ln>
                          <a:solidFill>
                            <a:srgbClr val="FFFFFF"/>
                          </a:solidFill>
                          <a:latin typeface="HGS創英角ﾎﾟｯﾌﾟ体" panose="040B0A00000000000000" pitchFamily="50" charset="-128"/>
                          <a:ea typeface="HGS創英角ﾎﾟｯﾌﾟ体" panose="040B0A00000000000000" pitchFamily="50" charset="-128"/>
                        </a:rPr>
                        <a:t>の</a:t>
                      </a:r>
                      <a:r>
                        <a:rPr lang="ja-JP" altLang="en-US" sz="2800" b="1" dirty="0">
                          <a:ln w="6600">
                            <a:solidFill>
                              <a:schemeClr val="tx1"/>
                            </a:solidFill>
                            <a:prstDash val="solid"/>
                          </a:ln>
                          <a:solidFill>
                            <a:srgbClr val="FFFFFF"/>
                          </a:solidFill>
                          <a:latin typeface="HGS創英角ﾎﾟｯﾌﾟ体" panose="040B0A00000000000000" pitchFamily="50" charset="-128"/>
                          <a:ea typeface="HGS創英角ﾎﾟｯﾌﾟ体" panose="040B0A00000000000000" pitchFamily="50" charset="-128"/>
                        </a:rPr>
                        <a:t>交通安全</a:t>
                      </a:r>
                      <a:r>
                        <a:rPr lang="ja-JP" altLang="en-US" sz="2800" b="1" dirty="0" smtClean="0">
                          <a:ln w="6600">
                            <a:solidFill>
                              <a:schemeClr val="tx1"/>
                            </a:solidFill>
                            <a:prstDash val="solid"/>
                          </a:ln>
                          <a:solidFill>
                            <a:srgbClr val="FFFFFF"/>
                          </a:solidFill>
                          <a:latin typeface="HGS創英角ﾎﾟｯﾌﾟ体" panose="040B0A00000000000000" pitchFamily="50" charset="-128"/>
                          <a:ea typeface="HGS創英角ﾎﾟｯﾌﾟ体" panose="040B0A00000000000000" pitchFamily="50" charset="-128"/>
                        </a:rPr>
                        <a:t>県民</a:t>
                      </a:r>
                      <a:r>
                        <a:rPr lang="ja-JP" altLang="en-US" sz="2800" b="1" dirty="0">
                          <a:ln w="6600">
                            <a:solidFill>
                              <a:schemeClr val="tx1"/>
                            </a:solidFill>
                            <a:prstDash val="solid"/>
                          </a:ln>
                          <a:solidFill>
                            <a:srgbClr val="FFFFFF"/>
                          </a:solidFill>
                          <a:latin typeface="HGS創英角ﾎﾟｯﾌﾟ体" panose="040B0A00000000000000" pitchFamily="50" charset="-128"/>
                          <a:ea typeface="HGS創英角ﾎﾟｯﾌﾟ体" panose="040B0A00000000000000" pitchFamily="50" charset="-128"/>
                        </a:rPr>
                        <a:t>運動</a:t>
                      </a:r>
                      <a:endParaRPr lang="ja-JP" altLang="en-US" sz="2800" b="1" cap="none" spc="0" dirty="0">
                        <a:ln w="6600">
                          <a:solidFill>
                            <a:schemeClr val="tx1"/>
                          </a:solidFill>
                          <a:prstDash val="solid"/>
                        </a:ln>
                        <a:solidFill>
                          <a:srgbClr val="FFFFFF"/>
                        </a:solidFill>
                        <a:latin typeface="HGS創英角ﾎﾟｯﾌﾟ体" panose="040B0A00000000000000" pitchFamily="50" charset="-128"/>
                        <a:ea typeface="HGS創英角ﾎﾟｯﾌﾟ体" panose="040B0A00000000000000" pitchFamily="50" charset="-128"/>
                      </a:endParaRPr>
                    </a:p>
                  </p:txBody>
                </p:sp>
              </p:grpSp>
            </p:grpSp>
            <p:pic>
              <p:nvPicPr>
                <p:cNvPr id="53" name="図 5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486139" y="8149648"/>
                  <a:ext cx="1282582" cy="1092850"/>
                </a:xfrm>
                <a:prstGeom prst="rect">
                  <a:avLst/>
                </a:prstGeom>
              </p:spPr>
            </p:pic>
            <p:pic>
              <p:nvPicPr>
                <p:cNvPr id="54" name="図 53"/>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71090" y="9269081"/>
                  <a:ext cx="1369962" cy="960339"/>
                </a:xfrm>
                <a:prstGeom prst="rect">
                  <a:avLst/>
                </a:prstGeom>
              </p:spPr>
            </p:pic>
            <p:sp>
              <p:nvSpPr>
                <p:cNvPr id="55" name="テキスト ボックス 54"/>
                <p:cNvSpPr txBox="1"/>
                <p:nvPr/>
              </p:nvSpPr>
              <p:spPr>
                <a:xfrm>
                  <a:off x="1287058" y="7904264"/>
                  <a:ext cx="2511829" cy="185753"/>
                </a:xfrm>
                <a:prstGeom prst="rect">
                  <a:avLst/>
                </a:prstGeom>
                <a:noFill/>
              </p:spPr>
              <p:txBody>
                <a:bodyPr wrap="square" rtlCol="0">
                  <a:prstTxWarp prst="textPlain">
                    <a:avLst/>
                  </a:prstTxWarp>
                  <a:spAutoFit/>
                </a:bodyPr>
                <a:lstStyle/>
                <a:p>
                  <a:r>
                    <a:rPr kumimoji="1" lang="ja-JP" altLang="en-US" sz="1600" dirty="0" smtClean="0">
                      <a:ln w="9525">
                        <a:solidFill>
                          <a:schemeClr val="tx1"/>
                        </a:solidFill>
                      </a:ln>
                      <a:solidFill>
                        <a:srgbClr val="FF3300"/>
                      </a:solidFill>
                      <a:latin typeface="HGP創英角ﾎﾟｯﾌﾟ体" panose="040B0A00000000000000" pitchFamily="50" charset="-128"/>
                      <a:ea typeface="HGP創英角ﾎﾟｯﾌﾟ体" panose="040B0A00000000000000" pitchFamily="50" charset="-128"/>
                    </a:rPr>
                    <a:t>９月２１日</a:t>
                  </a:r>
                  <a:r>
                    <a:rPr kumimoji="1" lang="en-US" altLang="ja-JP" sz="1600" dirty="0" smtClean="0">
                      <a:ln w="9525">
                        <a:solidFill>
                          <a:schemeClr val="tx1"/>
                        </a:solidFill>
                      </a:ln>
                      <a:solidFill>
                        <a:srgbClr val="FF3300"/>
                      </a:solidFill>
                      <a:latin typeface="HGP創英角ﾎﾟｯﾌﾟ体" panose="040B0A00000000000000" pitchFamily="50" charset="-128"/>
                      <a:ea typeface="HGP創英角ﾎﾟｯﾌﾟ体" panose="040B0A00000000000000" pitchFamily="50" charset="-128"/>
                    </a:rPr>
                    <a:t>(</a:t>
                  </a:r>
                  <a:r>
                    <a:rPr kumimoji="1" lang="ja-JP" altLang="en-US" sz="1600" dirty="0">
                      <a:ln w="9525">
                        <a:solidFill>
                          <a:schemeClr val="tx1"/>
                        </a:solidFill>
                      </a:ln>
                      <a:solidFill>
                        <a:srgbClr val="FF3300"/>
                      </a:solidFill>
                      <a:latin typeface="HGP創英角ﾎﾟｯﾌﾟ体" panose="040B0A00000000000000" pitchFamily="50" charset="-128"/>
                      <a:ea typeface="HGP創英角ﾎﾟｯﾌﾟ体" panose="040B0A00000000000000" pitchFamily="50" charset="-128"/>
                    </a:rPr>
                    <a:t>日</a:t>
                  </a:r>
                  <a:r>
                    <a:rPr kumimoji="1" lang="en-US" altLang="ja-JP" sz="1600" dirty="0" smtClean="0">
                      <a:ln w="9525">
                        <a:solidFill>
                          <a:schemeClr val="tx1"/>
                        </a:solidFill>
                      </a:ln>
                      <a:solidFill>
                        <a:srgbClr val="FF3300"/>
                      </a:solidFill>
                      <a:latin typeface="HGP創英角ﾎﾟｯﾌﾟ体" panose="040B0A00000000000000" pitchFamily="50" charset="-128"/>
                      <a:ea typeface="HGP創英角ﾎﾟｯﾌﾟ体" panose="040B0A00000000000000" pitchFamily="50" charset="-128"/>
                    </a:rPr>
                    <a:t>)</a:t>
                  </a:r>
                  <a:r>
                    <a:rPr kumimoji="1" lang="ja-JP" altLang="en-US" sz="1600" dirty="0" smtClean="0">
                      <a:ln w="9525">
                        <a:solidFill>
                          <a:schemeClr val="tx1"/>
                        </a:solidFill>
                      </a:ln>
                      <a:solidFill>
                        <a:srgbClr val="FF3300"/>
                      </a:solidFill>
                      <a:latin typeface="HGP創英角ﾎﾟｯﾌﾟ体" panose="040B0A00000000000000" pitchFamily="50" charset="-128"/>
                      <a:ea typeface="HGP創英角ﾎﾟｯﾌﾟ体" panose="040B0A00000000000000" pitchFamily="50" charset="-128"/>
                    </a:rPr>
                    <a:t>～３０日</a:t>
                  </a:r>
                  <a:r>
                    <a:rPr kumimoji="1" lang="en-US" altLang="ja-JP" sz="1600" dirty="0" smtClean="0">
                      <a:ln w="9525">
                        <a:solidFill>
                          <a:schemeClr val="tx1"/>
                        </a:solidFill>
                      </a:ln>
                      <a:solidFill>
                        <a:srgbClr val="FF3300"/>
                      </a:solidFill>
                      <a:latin typeface="HGP創英角ﾎﾟｯﾌﾟ体" panose="040B0A00000000000000" pitchFamily="50" charset="-128"/>
                      <a:ea typeface="HGP創英角ﾎﾟｯﾌﾟ体" panose="040B0A00000000000000" pitchFamily="50" charset="-128"/>
                    </a:rPr>
                    <a:t>(</a:t>
                  </a:r>
                  <a:r>
                    <a:rPr kumimoji="1" lang="ja-JP" altLang="en-US" sz="1600" dirty="0">
                      <a:ln w="9525">
                        <a:solidFill>
                          <a:schemeClr val="tx1"/>
                        </a:solidFill>
                      </a:ln>
                      <a:solidFill>
                        <a:srgbClr val="FF3300"/>
                      </a:solidFill>
                      <a:latin typeface="HGP創英角ﾎﾟｯﾌﾟ体" panose="040B0A00000000000000" pitchFamily="50" charset="-128"/>
                      <a:ea typeface="HGP創英角ﾎﾟｯﾌﾟ体" panose="040B0A00000000000000" pitchFamily="50" charset="-128"/>
                    </a:rPr>
                    <a:t>火</a:t>
                  </a:r>
                  <a:r>
                    <a:rPr kumimoji="1" lang="en-US" altLang="ja-JP" sz="1600" dirty="0" smtClean="0">
                      <a:ln w="9525">
                        <a:solidFill>
                          <a:schemeClr val="tx1"/>
                        </a:solidFill>
                      </a:ln>
                      <a:solidFill>
                        <a:srgbClr val="FF3300"/>
                      </a:solidFill>
                      <a:latin typeface="HGP創英角ﾎﾟｯﾌﾟ体" panose="040B0A00000000000000" pitchFamily="50" charset="-128"/>
                      <a:ea typeface="HGP創英角ﾎﾟｯﾌﾟ体" panose="040B0A00000000000000" pitchFamily="50" charset="-128"/>
                    </a:rPr>
                    <a:t>)</a:t>
                  </a:r>
                </a:p>
              </p:txBody>
            </p:sp>
            <p:pic>
              <p:nvPicPr>
                <p:cNvPr id="56" name="図 55"/>
                <p:cNvPicPr>
                  <a:picLocks noChangeAspect="1"/>
                </p:cNvPicPr>
                <p:nvPr/>
              </p:nvPicPr>
              <p:blipFill>
                <a:blip r:embed="rId11"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74822" y="9725855"/>
                  <a:ext cx="897812" cy="778303"/>
                </a:xfrm>
                <a:prstGeom prst="rect">
                  <a:avLst/>
                </a:prstGeom>
              </p:spPr>
            </p:pic>
            <p:grpSp>
              <p:nvGrpSpPr>
                <p:cNvPr id="57" name="グループ化 56"/>
                <p:cNvGrpSpPr/>
                <p:nvPr/>
              </p:nvGrpSpPr>
              <p:grpSpPr>
                <a:xfrm>
                  <a:off x="263734" y="8036790"/>
                  <a:ext cx="2226379" cy="2349361"/>
                  <a:chOff x="239435" y="8154083"/>
                  <a:chExt cx="2226379" cy="2349361"/>
                </a:xfrm>
              </p:grpSpPr>
              <p:pic>
                <p:nvPicPr>
                  <p:cNvPr id="59" name="図 58"/>
                  <p:cNvPicPr>
                    <a:picLocks noChangeAspect="1"/>
                  </p:cNvPicPr>
                  <p:nvPr/>
                </p:nvPicPr>
                <p:blipFill rotWithShape="1">
                  <a:blip r:embed="rId12">
                    <a:clrChange>
                      <a:clrFrom>
                        <a:srgbClr val="FFFDFF"/>
                      </a:clrFrom>
                      <a:clrTo>
                        <a:srgbClr val="FFFDFF">
                          <a:alpha val="0"/>
                        </a:srgbClr>
                      </a:clrTo>
                    </a:clrChange>
                    <a:extLst>
                      <a:ext uri="{28A0092B-C50C-407E-A947-70E740481C1C}">
                        <a14:useLocalDpi xmlns:a14="http://schemas.microsoft.com/office/drawing/2010/main" val="0"/>
                      </a:ext>
                    </a:extLst>
                  </a:blip>
                  <a:srcRect l="22967" t="13416" r="64496" b="55870"/>
                  <a:stretch/>
                </p:blipFill>
                <p:spPr>
                  <a:xfrm>
                    <a:off x="239435" y="9445155"/>
                    <a:ext cx="180296" cy="184589"/>
                  </a:xfrm>
                  <a:prstGeom prst="rect">
                    <a:avLst/>
                  </a:prstGeom>
                </p:spPr>
              </p:pic>
              <p:pic>
                <p:nvPicPr>
                  <p:cNvPr id="61" name="図 60"/>
                  <p:cNvPicPr>
                    <a:picLocks noChangeAspect="1"/>
                  </p:cNvPicPr>
                  <p:nvPr/>
                </p:nvPicPr>
                <p:blipFill rotWithShape="1">
                  <a:blip r:embed="rId12">
                    <a:clrChange>
                      <a:clrFrom>
                        <a:srgbClr val="FFFDFF"/>
                      </a:clrFrom>
                      <a:clrTo>
                        <a:srgbClr val="FFFDFF">
                          <a:alpha val="0"/>
                        </a:srgbClr>
                      </a:clrTo>
                    </a:clrChange>
                    <a:extLst>
                      <a:ext uri="{28A0092B-C50C-407E-A947-70E740481C1C}">
                        <a14:useLocalDpi xmlns:a14="http://schemas.microsoft.com/office/drawing/2010/main" val="0"/>
                      </a:ext>
                    </a:extLst>
                  </a:blip>
                  <a:srcRect l="22967" t="13416" r="64496" b="55870"/>
                  <a:stretch/>
                </p:blipFill>
                <p:spPr>
                  <a:xfrm>
                    <a:off x="239435" y="8827306"/>
                    <a:ext cx="180296" cy="184589"/>
                  </a:xfrm>
                  <a:prstGeom prst="rect">
                    <a:avLst/>
                  </a:prstGeom>
                </p:spPr>
              </p:pic>
              <p:pic>
                <p:nvPicPr>
                  <p:cNvPr id="62" name="図 61"/>
                  <p:cNvPicPr>
                    <a:picLocks noChangeAspect="1"/>
                  </p:cNvPicPr>
                  <p:nvPr/>
                </p:nvPicPr>
                <p:blipFill rotWithShape="1">
                  <a:blip r:embed="rId12">
                    <a:clrChange>
                      <a:clrFrom>
                        <a:srgbClr val="FFFDFF"/>
                      </a:clrFrom>
                      <a:clrTo>
                        <a:srgbClr val="FFFDFF">
                          <a:alpha val="0"/>
                        </a:srgbClr>
                      </a:clrTo>
                    </a:clrChange>
                    <a:extLst>
                      <a:ext uri="{28A0092B-C50C-407E-A947-70E740481C1C}">
                        <a14:useLocalDpi xmlns:a14="http://schemas.microsoft.com/office/drawing/2010/main" val="0"/>
                      </a:ext>
                    </a:extLst>
                  </a:blip>
                  <a:srcRect l="22967" t="13416" r="64496" b="55870"/>
                  <a:stretch/>
                </p:blipFill>
                <p:spPr>
                  <a:xfrm>
                    <a:off x="239435" y="8194462"/>
                    <a:ext cx="180296" cy="184589"/>
                  </a:xfrm>
                  <a:prstGeom prst="rect">
                    <a:avLst/>
                  </a:prstGeom>
                </p:spPr>
              </p:pic>
              <p:sp>
                <p:nvSpPr>
                  <p:cNvPr id="63" name="テキスト ボックス 62"/>
                  <p:cNvSpPr txBox="1"/>
                  <p:nvPr/>
                </p:nvSpPr>
                <p:spPr>
                  <a:xfrm>
                    <a:off x="387798" y="8154083"/>
                    <a:ext cx="2078016" cy="2349361"/>
                  </a:xfrm>
                  <a:prstGeom prst="rect">
                    <a:avLst/>
                  </a:prstGeom>
                  <a:noFill/>
                </p:spPr>
                <p:txBody>
                  <a:bodyPr wrap="square" rtlCol="0">
                    <a:spAutoFit/>
                  </a:bodyPr>
                  <a:lstStyle/>
                  <a:p>
                    <a:pPr>
                      <a:lnSpc>
                        <a:spcPts val="1600"/>
                      </a:lnSpc>
                    </a:pPr>
                    <a:r>
                      <a:rPr lang="ja-JP" altLang="en-US" sz="1100" dirty="0" smtClean="0">
                        <a:latin typeface="UD デジタル 教科書体 NK-B" panose="02020700000000000000" pitchFamily="18" charset="-128"/>
                        <a:ea typeface="UD デジタル 教科書体 NK-B" panose="02020700000000000000" pitchFamily="18" charset="-128"/>
                      </a:rPr>
                      <a:t>　</a:t>
                    </a:r>
                    <a:r>
                      <a:rPr lang="ja-JP" altLang="en-US" sz="1100" dirty="0">
                        <a:latin typeface="UD デジタル 教科書体 NK-B" panose="02020700000000000000" pitchFamily="18" charset="-128"/>
                        <a:ea typeface="UD デジタル 教科書体 NK-B" panose="02020700000000000000" pitchFamily="18" charset="-128"/>
                      </a:rPr>
                      <a:t>歩行者の安全な道路横断方法等の実践と反射材用品や明るい目立つ色の衣服等の</a:t>
                    </a:r>
                    <a:r>
                      <a:rPr lang="ja-JP" altLang="en-US" sz="1100" dirty="0" smtClean="0">
                        <a:latin typeface="UD デジタル 教科書体 NK-B" panose="02020700000000000000" pitchFamily="18" charset="-128"/>
                        <a:ea typeface="UD デジタル 教科書体 NK-B" panose="02020700000000000000" pitchFamily="18" charset="-128"/>
                      </a:rPr>
                      <a:t>着用促進</a:t>
                    </a:r>
                    <a:endParaRPr lang="ja-JP" altLang="en-US" sz="1100" dirty="0">
                      <a:latin typeface="UD デジタル 教科書体 NK-B" panose="02020700000000000000" pitchFamily="18" charset="-128"/>
                      <a:ea typeface="UD デジタル 教科書体 NK-B" panose="02020700000000000000" pitchFamily="18" charset="-128"/>
                    </a:endParaRPr>
                  </a:p>
                  <a:p>
                    <a:pPr>
                      <a:lnSpc>
                        <a:spcPts val="1600"/>
                      </a:lnSpc>
                    </a:pPr>
                    <a:r>
                      <a:rPr lang="ja-JP" altLang="en-US" sz="1100" dirty="0" smtClean="0">
                        <a:latin typeface="UD デジタル 教科書体 NK-B" panose="02020700000000000000" pitchFamily="18" charset="-128"/>
                        <a:ea typeface="UD デジタル 教科書体 NK-B" panose="02020700000000000000" pitchFamily="18" charset="-128"/>
                      </a:rPr>
                      <a:t>　</a:t>
                    </a:r>
                    <a:r>
                      <a:rPr lang="ja-JP" altLang="en-US" sz="1100" dirty="0" err="1">
                        <a:solidFill>
                          <a:schemeClr val="accent1">
                            <a:lumMod val="75000"/>
                          </a:schemeClr>
                        </a:solidFill>
                        <a:latin typeface="UD デジタル 教科書体 NK-B" panose="02020700000000000000" pitchFamily="18" charset="-128"/>
                        <a:ea typeface="UD デジタル 教科書体 NK-B" panose="02020700000000000000" pitchFamily="18" charset="-128"/>
                      </a:rPr>
                      <a:t>ながら</a:t>
                    </a:r>
                    <a:r>
                      <a:rPr lang="ja-JP" altLang="en-US" sz="11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スマホや妨害運転等の根絶と夕暮れ時の早めのライト点灯やハイビームの</a:t>
                    </a:r>
                    <a:r>
                      <a:rPr lang="ja-JP" altLang="en-US" sz="1100" dirty="0" smtClean="0">
                        <a:solidFill>
                          <a:schemeClr val="accent1">
                            <a:lumMod val="75000"/>
                          </a:schemeClr>
                        </a:solidFill>
                        <a:latin typeface="UD デジタル 教科書体 NK-B" panose="02020700000000000000" pitchFamily="18" charset="-128"/>
                        <a:ea typeface="UD デジタル 教科書体 NK-B" panose="02020700000000000000" pitchFamily="18" charset="-128"/>
                      </a:rPr>
                      <a:t>活用促進</a:t>
                    </a:r>
                    <a:endParaRPr lang="en-US" altLang="ja-JP" sz="1100" dirty="0" smtClean="0">
                      <a:solidFill>
                        <a:schemeClr val="accent1">
                          <a:lumMod val="75000"/>
                        </a:schemeClr>
                      </a:solidFill>
                      <a:latin typeface="UD デジタル 教科書体 NK-B" panose="02020700000000000000" pitchFamily="18" charset="-128"/>
                      <a:ea typeface="UD デジタル 教科書体 NK-B" panose="02020700000000000000" pitchFamily="18" charset="-128"/>
                    </a:endParaRPr>
                  </a:p>
                  <a:p>
                    <a:pPr>
                      <a:lnSpc>
                        <a:spcPts val="1600"/>
                      </a:lnSpc>
                    </a:pPr>
                    <a:r>
                      <a:rPr kumimoji="1" lang="ja-JP" altLang="en-US" sz="1100" dirty="0" smtClean="0">
                        <a:latin typeface="UD デジタル 教科書体 NK-B" panose="02020700000000000000" pitchFamily="18" charset="-128"/>
                        <a:ea typeface="UD デジタル 教科書体 NK-B" panose="02020700000000000000" pitchFamily="18" charset="-128"/>
                      </a:rPr>
                      <a:t>　自転車</a:t>
                    </a:r>
                    <a:r>
                      <a:rPr kumimoji="1" lang="ja-JP" altLang="en-US" sz="1100" dirty="0">
                        <a:latin typeface="UD デジタル 教科書体 NK-B" panose="02020700000000000000" pitchFamily="18" charset="-128"/>
                        <a:ea typeface="UD デジタル 教科書体 NK-B" panose="02020700000000000000" pitchFamily="18" charset="-128"/>
                      </a:rPr>
                      <a:t>・特定小型</a:t>
                    </a:r>
                    <a:r>
                      <a:rPr kumimoji="1" lang="ja-JP" altLang="en-US" sz="1100" dirty="0" smtClean="0">
                        <a:latin typeface="UD デジタル 教科書体 NK-B" panose="02020700000000000000" pitchFamily="18" charset="-128"/>
                        <a:ea typeface="UD デジタル 教科書体 NK-B" panose="02020700000000000000" pitchFamily="18" charset="-128"/>
                      </a:rPr>
                      <a:t>原動機付自</a:t>
                    </a:r>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a:p>
                    <a:pPr>
                      <a:lnSpc>
                        <a:spcPts val="1600"/>
                      </a:lnSpc>
                    </a:pPr>
                    <a:r>
                      <a:rPr kumimoji="1" lang="ja-JP" altLang="en-US" sz="1100" dirty="0" smtClean="0">
                        <a:latin typeface="UD デジタル 教科書体 NK-B" panose="02020700000000000000" pitchFamily="18" charset="-128"/>
                        <a:ea typeface="UD デジタル 教科書体 NK-B" panose="02020700000000000000" pitchFamily="18" charset="-128"/>
                      </a:rPr>
                      <a:t>転車</a:t>
                    </a:r>
                    <a:r>
                      <a:rPr kumimoji="1" lang="ja-JP" altLang="en-US" sz="1100" dirty="0">
                        <a:latin typeface="UD デジタル 教科書体 NK-B" panose="02020700000000000000" pitchFamily="18" charset="-128"/>
                        <a:ea typeface="UD デジタル 教科書体 NK-B" panose="02020700000000000000" pitchFamily="18" charset="-128"/>
                      </a:rPr>
                      <a:t>の交通ルールの理解・遵守の徹底と</a:t>
                    </a:r>
                    <a:r>
                      <a:rPr kumimoji="1" lang="ja-JP" altLang="en-US" sz="1100" dirty="0" smtClean="0">
                        <a:latin typeface="UD デジタル 教科書体 NK-B" panose="02020700000000000000" pitchFamily="18" charset="-128"/>
                        <a:ea typeface="UD デジタル 教科書体 NK-B" panose="02020700000000000000" pitchFamily="18" charset="-128"/>
                      </a:rPr>
                      <a:t>ヘルメット</a:t>
                    </a:r>
                    <a:endParaRPr kumimoji="1" lang="en-US" altLang="ja-JP" sz="1100" dirty="0" smtClean="0">
                      <a:latin typeface="UD デジタル 教科書体 NK-B" panose="02020700000000000000" pitchFamily="18" charset="-128"/>
                      <a:ea typeface="UD デジタル 教科書体 NK-B" panose="02020700000000000000" pitchFamily="18" charset="-128"/>
                    </a:endParaRPr>
                  </a:p>
                  <a:p>
                    <a:pPr>
                      <a:lnSpc>
                        <a:spcPts val="1600"/>
                      </a:lnSpc>
                    </a:pPr>
                    <a:r>
                      <a:rPr kumimoji="1" lang="ja-JP" altLang="en-US" sz="1100" dirty="0" smtClean="0">
                        <a:latin typeface="UD デジタル 教科書体 NK-B" panose="02020700000000000000" pitchFamily="18" charset="-128"/>
                        <a:ea typeface="UD デジタル 教科書体 NK-B" panose="02020700000000000000" pitchFamily="18" charset="-128"/>
                      </a:rPr>
                      <a:t>の</a:t>
                    </a:r>
                    <a:r>
                      <a:rPr kumimoji="1" lang="ja-JP" altLang="en-US" sz="1100" dirty="0">
                        <a:latin typeface="UD デジタル 教科書体 NK-B" panose="02020700000000000000" pitchFamily="18" charset="-128"/>
                        <a:ea typeface="UD デジタル 教科書体 NK-B" panose="02020700000000000000" pitchFamily="18" charset="-128"/>
                      </a:rPr>
                      <a:t>着用促進</a:t>
                    </a:r>
                  </a:p>
                  <a:p>
                    <a:pPr>
                      <a:lnSpc>
                        <a:spcPts val="1600"/>
                      </a:lnSpc>
                    </a:pPr>
                    <a:r>
                      <a:rPr kumimoji="1" lang="ja-JP" altLang="en-US" sz="1100" dirty="0">
                        <a:latin typeface="UD デジタル 教科書体 NK-B" panose="02020700000000000000" pitchFamily="18" charset="-128"/>
                        <a:ea typeface="UD デジタル 教科書体 NK-B" panose="02020700000000000000" pitchFamily="18" charset="-128"/>
                      </a:rPr>
                      <a:t>　</a:t>
                    </a:r>
                    <a:r>
                      <a:rPr kumimoji="1" lang="ja-JP" altLang="en-US" sz="1100" dirty="0" smtClean="0">
                        <a:solidFill>
                          <a:schemeClr val="accent1">
                            <a:lumMod val="75000"/>
                          </a:schemeClr>
                        </a:solidFill>
                        <a:latin typeface="UD デジタル 教科書体 NK-B" panose="02020700000000000000" pitchFamily="18" charset="-128"/>
                        <a:ea typeface="UD デジタル 教科書体 NK-B" panose="02020700000000000000" pitchFamily="18" charset="-128"/>
                      </a:rPr>
                      <a:t>飲酒</a:t>
                    </a:r>
                    <a:r>
                      <a:rPr kumimoji="1" lang="ja-JP" altLang="en-US" sz="11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rPr>
                      <a:t>運転の</a:t>
                    </a:r>
                    <a:r>
                      <a:rPr kumimoji="1" lang="ja-JP" altLang="en-US" sz="1100" dirty="0" smtClean="0">
                        <a:solidFill>
                          <a:schemeClr val="accent1">
                            <a:lumMod val="75000"/>
                          </a:schemeClr>
                        </a:solidFill>
                        <a:latin typeface="UD デジタル 教科書体 NK-B" panose="02020700000000000000" pitchFamily="18" charset="-128"/>
                        <a:ea typeface="UD デジタル 教科書体 NK-B" panose="02020700000000000000" pitchFamily="18" charset="-128"/>
                      </a:rPr>
                      <a:t>撲滅</a:t>
                    </a:r>
                    <a:endParaRPr kumimoji="1" lang="ja-JP" altLang="en-US" sz="800" dirty="0">
                      <a:solidFill>
                        <a:schemeClr val="accent1">
                          <a:lumMod val="75000"/>
                        </a:schemeClr>
                      </a:solidFill>
                      <a:latin typeface="UD デジタル 教科書体 NK-B" panose="02020700000000000000" pitchFamily="18" charset="-128"/>
                      <a:ea typeface="UD デジタル 教科書体 NK-B" panose="02020700000000000000" pitchFamily="18" charset="-128"/>
                    </a:endParaRPr>
                  </a:p>
                </p:txBody>
              </p:sp>
              <p:pic>
                <p:nvPicPr>
                  <p:cNvPr id="65" name="図 64"/>
                  <p:cNvPicPr>
                    <a:picLocks noChangeAspect="1"/>
                  </p:cNvPicPr>
                  <p:nvPr/>
                </p:nvPicPr>
                <p:blipFill rotWithShape="1">
                  <a:blip r:embed="rId12">
                    <a:clrChange>
                      <a:clrFrom>
                        <a:srgbClr val="FFFDFF"/>
                      </a:clrFrom>
                      <a:clrTo>
                        <a:srgbClr val="FFFDFF">
                          <a:alpha val="0"/>
                        </a:srgbClr>
                      </a:clrTo>
                    </a:clrChange>
                    <a:extLst>
                      <a:ext uri="{28A0092B-C50C-407E-A947-70E740481C1C}">
                        <a14:useLocalDpi xmlns:a14="http://schemas.microsoft.com/office/drawing/2010/main" val="0"/>
                      </a:ext>
                    </a:extLst>
                  </a:blip>
                  <a:srcRect l="22967" t="13416" r="64496" b="55870"/>
                  <a:stretch/>
                </p:blipFill>
                <p:spPr>
                  <a:xfrm>
                    <a:off x="239435" y="10243001"/>
                    <a:ext cx="180296" cy="184589"/>
                  </a:xfrm>
                  <a:prstGeom prst="rect">
                    <a:avLst/>
                  </a:prstGeom>
                </p:spPr>
              </p:pic>
            </p:grpSp>
            <p:sp>
              <p:nvSpPr>
                <p:cNvPr id="58" name="テキスト ボックス 57"/>
                <p:cNvSpPr txBox="1"/>
                <p:nvPr/>
              </p:nvSpPr>
              <p:spPr>
                <a:xfrm>
                  <a:off x="2478713" y="10147224"/>
                  <a:ext cx="1538285" cy="338554"/>
                </a:xfrm>
                <a:prstGeom prst="rect">
                  <a:avLst/>
                </a:prstGeom>
                <a:noFill/>
              </p:spPr>
              <p:txBody>
                <a:bodyPr wrap="square" rtlCol="0">
                  <a:spAutoFit/>
                </a:bodyPr>
                <a:lstStyle/>
                <a:p>
                  <a:r>
                    <a:rPr kumimoji="1" lang="ja-JP" altLang="en-US" sz="800" b="1" dirty="0" smtClean="0">
                      <a:solidFill>
                        <a:srgbClr val="FF0000"/>
                      </a:solidFill>
                      <a:latin typeface="HG丸ｺﾞｼｯｸM-PRO" panose="020F0600000000000000" pitchFamily="50" charset="-128"/>
                      <a:ea typeface="HG丸ｺﾞｼｯｸM-PRO" panose="020F0600000000000000" pitchFamily="50" charset="-128"/>
                    </a:rPr>
                    <a:t>スマホ見ながら、音楽聞き</a:t>
                  </a:r>
                  <a:endParaRPr kumimoji="1" lang="en-US" altLang="ja-JP" sz="800" b="1" dirty="0" smtClean="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800" b="1" dirty="0" err="1" smtClean="0">
                      <a:solidFill>
                        <a:srgbClr val="FF0000"/>
                      </a:solidFill>
                      <a:latin typeface="HG丸ｺﾞｼｯｸM-PRO" panose="020F0600000000000000" pitchFamily="50" charset="-128"/>
                      <a:ea typeface="HG丸ｺﾞｼｯｸM-PRO" panose="020F0600000000000000" pitchFamily="50" charset="-128"/>
                    </a:rPr>
                    <a:t>ながらの</a:t>
                  </a:r>
                  <a:r>
                    <a:rPr kumimoji="1" lang="ja-JP" altLang="en-US" sz="800" b="1" dirty="0" smtClean="0">
                      <a:solidFill>
                        <a:srgbClr val="FF0000"/>
                      </a:solidFill>
                      <a:latin typeface="HG丸ｺﾞｼｯｸM-PRO" panose="020F0600000000000000" pitchFamily="50" charset="-128"/>
                      <a:ea typeface="HG丸ｺﾞｼｯｸM-PRO" panose="020F0600000000000000" pitchFamily="50" charset="-128"/>
                    </a:rPr>
                    <a:t>運転は厳禁です！</a:t>
                  </a:r>
                  <a:endParaRPr kumimoji="1" lang="ja-JP" altLang="en-US" sz="800" b="1" dirty="0">
                    <a:solidFill>
                      <a:srgbClr val="FF0000"/>
                    </a:solidFill>
                    <a:latin typeface="HG丸ｺﾞｼｯｸM-PRO" panose="020F0600000000000000" pitchFamily="50" charset="-128"/>
                    <a:ea typeface="HG丸ｺﾞｼｯｸM-PRO" panose="020F0600000000000000" pitchFamily="50" charset="-128"/>
                  </a:endParaRPr>
                </a:p>
              </p:txBody>
            </p:sp>
          </p:grpSp>
          <p:sp>
            <p:nvSpPr>
              <p:cNvPr id="46" name="テキスト ボックス 45"/>
              <p:cNvSpPr txBox="1"/>
              <p:nvPr/>
            </p:nvSpPr>
            <p:spPr>
              <a:xfrm>
                <a:off x="5437225" y="8640326"/>
                <a:ext cx="430887" cy="756325"/>
              </a:xfrm>
              <a:prstGeom prst="rect">
                <a:avLst/>
              </a:prstGeom>
              <a:noFill/>
            </p:spPr>
            <p:txBody>
              <a:bodyPr vert="eaVert" wrap="square" rtlCol="0">
                <a:spAutoFit/>
              </a:bodyPr>
              <a:lstStyle/>
              <a:p>
                <a:r>
                  <a:rPr kumimoji="1" lang="ja-JP" altLang="en-US" sz="800" b="1" dirty="0" smtClean="0">
                    <a:solidFill>
                      <a:srgbClr val="FF0000"/>
                    </a:solidFill>
                    <a:latin typeface="HG丸ｺﾞｼｯｸM-PRO" panose="020F0600000000000000" pitchFamily="50" charset="-128"/>
                    <a:ea typeface="HG丸ｺﾞｼｯｸM-PRO" panose="020F0600000000000000" pitchFamily="50" charset="-128"/>
                  </a:rPr>
                  <a:t>何かおかしい</a:t>
                </a:r>
                <a:endParaRPr kumimoji="1" lang="en-US" altLang="ja-JP" sz="800" b="1" dirty="0" smtClean="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800" b="1" dirty="0">
                    <a:solidFill>
                      <a:srgbClr val="FF0000"/>
                    </a:solidFill>
                    <a:latin typeface="HG丸ｺﾞｼｯｸM-PRO" panose="020F0600000000000000" pitchFamily="50" charset="-128"/>
                    <a:ea typeface="HG丸ｺﾞｼｯｸM-PRO" panose="020F0600000000000000" pitchFamily="50" charset="-128"/>
                  </a:rPr>
                  <a:t>気</a:t>
                </a:r>
                <a:r>
                  <a:rPr kumimoji="1" lang="ja-JP" altLang="en-US" sz="800" b="1" dirty="0" smtClean="0">
                    <a:solidFill>
                      <a:srgbClr val="FF0000"/>
                    </a:solidFill>
                    <a:latin typeface="HG丸ｺﾞｼｯｸM-PRO" panose="020F0600000000000000" pitchFamily="50" charset="-128"/>
                    <a:ea typeface="HG丸ｺﾞｼｯｸM-PRO" panose="020F0600000000000000" pitchFamily="50" charset="-128"/>
                  </a:rPr>
                  <a:t>がする</a:t>
                </a:r>
                <a:r>
                  <a:rPr kumimoji="1" lang="ja-JP" altLang="en-US" sz="800" b="1" dirty="0">
                    <a:solidFill>
                      <a:srgbClr val="FF0000"/>
                    </a:solidFill>
                    <a:latin typeface="HG丸ｺﾞｼｯｸM-PRO" panose="020F0600000000000000" pitchFamily="50" charset="-128"/>
                    <a:ea typeface="HG丸ｺﾞｼｯｸM-PRO" panose="020F0600000000000000" pitchFamily="50" charset="-128"/>
                  </a:rPr>
                  <a:t>･</a:t>
                </a:r>
                <a:r>
                  <a:rPr kumimoji="1" lang="ja-JP" altLang="en-US" sz="800" b="1" dirty="0" smtClean="0">
                    <a:solidFill>
                      <a:srgbClr val="FF0000"/>
                    </a:solidFill>
                    <a:latin typeface="HG丸ｺﾞｼｯｸM-PRO" panose="020F0600000000000000" pitchFamily="50" charset="-128"/>
                    <a:ea typeface="HG丸ｺﾞｼｯｸM-PRO" panose="020F0600000000000000" pitchFamily="50" charset="-128"/>
                  </a:rPr>
                  <a:t>･</a:t>
                </a:r>
                <a:r>
                  <a:rPr kumimoji="1" lang="ja-JP" altLang="en-US" sz="800" b="1" dirty="0">
                    <a:solidFill>
                      <a:srgbClr val="FF0000"/>
                    </a:solidFill>
                    <a:latin typeface="HG丸ｺﾞｼｯｸM-PRO" panose="020F0600000000000000" pitchFamily="50" charset="-128"/>
                    <a:ea typeface="HG丸ｺﾞｼｯｸM-PRO" panose="020F0600000000000000" pitchFamily="50" charset="-128"/>
                  </a:rPr>
                  <a:t>･</a:t>
                </a:r>
              </a:p>
            </p:txBody>
          </p:sp>
          <p:pic>
            <p:nvPicPr>
              <p:cNvPr id="47" name="図 46"/>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453245" y="9106667"/>
                <a:ext cx="5619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図 47"/>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861091" y="10107307"/>
                <a:ext cx="366444" cy="322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図 48"/>
              <p:cNvPicPr>
                <a:picLocks noChangeAspect="1"/>
              </p:cNvPicPr>
              <p:nvPr/>
            </p:nvPicPr>
            <p:blipFill>
              <a:blip r:embed="rId14"/>
              <a:stretch>
                <a:fillRect/>
              </a:stretch>
            </p:blipFill>
            <p:spPr>
              <a:xfrm>
                <a:off x="6828199" y="9595792"/>
                <a:ext cx="499937" cy="518116"/>
              </a:xfrm>
              <a:prstGeom prst="rect">
                <a:avLst/>
              </a:prstGeom>
            </p:spPr>
          </p:pic>
          <p:sp>
            <p:nvSpPr>
              <p:cNvPr id="50" name="テキスト ボックス 49"/>
              <p:cNvSpPr txBox="1"/>
              <p:nvPr/>
            </p:nvSpPr>
            <p:spPr>
              <a:xfrm>
                <a:off x="6151877" y="9611491"/>
                <a:ext cx="797481" cy="461665"/>
              </a:xfrm>
              <a:prstGeom prst="rect">
                <a:avLst/>
              </a:prstGeom>
              <a:noFill/>
            </p:spPr>
            <p:txBody>
              <a:bodyPr wrap="square" rtlCol="0">
                <a:spAutoFit/>
              </a:bodyPr>
              <a:lstStyle/>
              <a:p>
                <a:r>
                  <a:rPr kumimoji="1" lang="ja-JP" altLang="en-US" sz="800" b="1" dirty="0" smtClean="0">
                    <a:latin typeface="HG丸ｺﾞｼｯｸM-PRO" panose="020F0600000000000000" pitchFamily="50" charset="-128"/>
                    <a:ea typeface="HG丸ｺﾞｼｯｸM-PRO" panose="020F0600000000000000" pitchFamily="50" charset="-128"/>
                  </a:rPr>
                  <a:t>気のせいでも</a:t>
                </a:r>
                <a:endParaRPr kumimoji="1" lang="en-US" altLang="ja-JP" sz="800" b="1" dirty="0" smtClean="0">
                  <a:latin typeface="HG丸ｺﾞｼｯｸM-PRO" panose="020F0600000000000000" pitchFamily="50" charset="-128"/>
                  <a:ea typeface="HG丸ｺﾞｼｯｸM-PRO" panose="020F0600000000000000" pitchFamily="50" charset="-128"/>
                </a:endParaRPr>
              </a:p>
              <a:p>
                <a:r>
                  <a:rPr kumimoji="1" lang="ja-JP" altLang="en-US" sz="800" b="1" dirty="0" smtClean="0">
                    <a:latin typeface="HG丸ｺﾞｼｯｸM-PRO" panose="020F0600000000000000" pitchFamily="50" charset="-128"/>
                    <a:ea typeface="HG丸ｺﾞｼｯｸM-PRO" panose="020F0600000000000000" pitchFamily="50" charset="-128"/>
                  </a:rPr>
                  <a:t>勘違いでも</a:t>
                </a:r>
                <a:endParaRPr kumimoji="1" lang="en-US" altLang="ja-JP" sz="800" b="1" dirty="0" smtClean="0">
                  <a:latin typeface="HG丸ｺﾞｼｯｸM-PRO" panose="020F0600000000000000" pitchFamily="50" charset="-128"/>
                  <a:ea typeface="HG丸ｺﾞｼｯｸM-PRO" panose="020F0600000000000000" pitchFamily="50" charset="-128"/>
                </a:endParaRPr>
              </a:p>
              <a:p>
                <a:r>
                  <a:rPr kumimoji="1" lang="ja-JP" altLang="en-US" sz="800" b="1" dirty="0" smtClean="0">
                    <a:latin typeface="HG丸ｺﾞｼｯｸM-PRO" panose="020F0600000000000000" pitchFamily="50" charset="-128"/>
                    <a:ea typeface="HG丸ｺﾞｼｯｸM-PRO" panose="020F0600000000000000" pitchFamily="50" charset="-128"/>
                  </a:rPr>
                  <a:t>かまいません</a:t>
                </a:r>
                <a:endParaRPr kumimoji="1" lang="ja-JP" altLang="en-US" sz="800" b="1" dirty="0">
                  <a:latin typeface="HG丸ｺﾞｼｯｸM-PRO" panose="020F0600000000000000" pitchFamily="50" charset="-128"/>
                  <a:ea typeface="HG丸ｺﾞｼｯｸM-PRO" panose="020F0600000000000000" pitchFamily="50" charset="-128"/>
                </a:endParaRPr>
              </a:p>
            </p:txBody>
          </p:sp>
        </p:grpSp>
        <p:pic>
          <p:nvPicPr>
            <p:cNvPr id="35" name="図 34"/>
            <p:cNvPicPr>
              <a:picLocks noChangeAspect="1"/>
            </p:cNvPicPr>
            <p:nvPr/>
          </p:nvPicPr>
          <p:blipFill rotWithShape="1">
            <a:blip r:embed="rId15">
              <a:extLst>
                <a:ext uri="{28A0092B-C50C-407E-A947-70E740481C1C}">
                  <a14:useLocalDpi xmlns:a14="http://schemas.microsoft.com/office/drawing/2010/main" val="0"/>
                </a:ext>
              </a:extLst>
            </a:blip>
            <a:srcRect l="18702" t="11124" r="17355" b="21065"/>
            <a:stretch/>
          </p:blipFill>
          <p:spPr>
            <a:xfrm>
              <a:off x="5339651" y="10113908"/>
              <a:ext cx="365255" cy="390272"/>
            </a:xfrm>
            <a:prstGeom prst="rect">
              <a:avLst/>
            </a:prstGeom>
          </p:spPr>
        </p:pic>
      </p:grpSp>
      <p:grpSp>
        <p:nvGrpSpPr>
          <p:cNvPr id="3" name="グループ化 2"/>
          <p:cNvGrpSpPr/>
          <p:nvPr/>
        </p:nvGrpSpPr>
        <p:grpSpPr>
          <a:xfrm>
            <a:off x="1040083" y="3742186"/>
            <a:ext cx="5731054" cy="923925"/>
            <a:chOff x="1109717" y="3379760"/>
            <a:chExt cx="5731054" cy="923925"/>
          </a:xfrm>
        </p:grpSpPr>
        <p:sp>
          <p:nvSpPr>
            <p:cNvPr id="81" name="星 32 6"/>
            <p:cNvSpPr>
              <a:spLocks noChangeArrowheads="1"/>
            </p:cNvSpPr>
            <p:nvPr/>
          </p:nvSpPr>
          <p:spPr bwMode="auto">
            <a:xfrm rot="245377">
              <a:off x="1109717" y="3379760"/>
              <a:ext cx="4981575" cy="923925"/>
            </a:xfrm>
            <a:prstGeom prst="irregularSeal2">
              <a:avLst/>
            </a:prstGeom>
            <a:solidFill>
              <a:srgbClr val="FFFF00"/>
            </a:solidFill>
            <a:ln w="9525">
              <a:solidFill>
                <a:srgbClr val="FFFF00"/>
              </a:solidFill>
              <a:miter lim="800000"/>
              <a:headEnd/>
              <a:tailEnd/>
            </a:ln>
          </p:spPr>
          <p:txBody>
            <a:bodyPr/>
            <a:lstStyle/>
            <a:p>
              <a:endParaRPr lang="ja-JP" altLang="en-US"/>
            </a:p>
          </p:txBody>
        </p:sp>
        <p:grpSp>
          <p:nvGrpSpPr>
            <p:cNvPr id="77" name="グループ化 76"/>
            <p:cNvGrpSpPr>
              <a:grpSpLocks/>
            </p:cNvGrpSpPr>
            <p:nvPr/>
          </p:nvGrpSpPr>
          <p:grpSpPr bwMode="auto">
            <a:xfrm>
              <a:off x="1573446" y="3503460"/>
              <a:ext cx="5267325" cy="733425"/>
              <a:chOff x="0" y="0"/>
              <a:chExt cx="5267325" cy="733425"/>
            </a:xfrm>
          </p:grpSpPr>
          <p:sp>
            <p:nvSpPr>
              <p:cNvPr id="78" name="正方形/長方形 77"/>
              <p:cNvSpPr/>
              <p:nvPr/>
            </p:nvSpPr>
            <p:spPr bwMode="auto">
              <a:xfrm>
                <a:off x="0" y="0"/>
                <a:ext cx="5267325" cy="714375"/>
              </a:xfrm>
              <a:prstGeom prst="rect">
                <a:avLst/>
              </a:prstGeom>
              <a:noFill/>
              <a:ln>
                <a:noFill/>
              </a:ln>
              <a:extLst/>
            </p:spPr>
            <p:style>
              <a:lnRef idx="0">
                <a:scrgbClr r="0" g="0" b="0"/>
              </a:lnRef>
              <a:fillRef idx="0">
                <a:scrgbClr r="0" g="0" b="0"/>
              </a:fillRef>
              <a:effectRef idx="0">
                <a:scrgbClr r="0" g="0" b="0"/>
              </a:effectRef>
              <a:fontRef idx="minor">
                <a:schemeClr val="accent2"/>
              </a:fontRef>
            </p:style>
            <p:txBody>
              <a:bodyPr wrap="square" lIns="18288" tIns="0" rIns="0" bIns="0" rtlCol="0" anchor="t" upright="1"/>
              <a:lstStyle>
                <a:lvl1pPr marL="0" indent="0">
                  <a:defRPr sz="1100">
                    <a:solidFill>
                      <a:schemeClr val="accent2"/>
                    </a:solidFill>
                    <a:latin typeface="+mn-lt"/>
                    <a:ea typeface="+mn-ea"/>
                    <a:cs typeface="+mn-cs"/>
                  </a:defRPr>
                </a:lvl1pPr>
                <a:lvl2pPr marL="457200" indent="0">
                  <a:defRPr sz="1100">
                    <a:solidFill>
                      <a:schemeClr val="accent2"/>
                    </a:solidFill>
                    <a:latin typeface="+mn-lt"/>
                    <a:ea typeface="+mn-ea"/>
                    <a:cs typeface="+mn-cs"/>
                  </a:defRPr>
                </a:lvl2pPr>
                <a:lvl3pPr marL="914400" indent="0">
                  <a:defRPr sz="1100">
                    <a:solidFill>
                      <a:schemeClr val="accent2"/>
                    </a:solidFill>
                    <a:latin typeface="+mn-lt"/>
                    <a:ea typeface="+mn-ea"/>
                    <a:cs typeface="+mn-cs"/>
                  </a:defRPr>
                </a:lvl3pPr>
                <a:lvl4pPr marL="1371600" indent="0">
                  <a:defRPr sz="1100">
                    <a:solidFill>
                      <a:schemeClr val="accent2"/>
                    </a:solidFill>
                    <a:latin typeface="+mn-lt"/>
                    <a:ea typeface="+mn-ea"/>
                    <a:cs typeface="+mn-cs"/>
                  </a:defRPr>
                </a:lvl4pPr>
                <a:lvl5pPr marL="1828800" indent="0">
                  <a:defRPr sz="1100">
                    <a:solidFill>
                      <a:schemeClr val="accent2"/>
                    </a:solidFill>
                    <a:latin typeface="+mn-lt"/>
                    <a:ea typeface="+mn-ea"/>
                    <a:cs typeface="+mn-cs"/>
                  </a:defRPr>
                </a:lvl5pPr>
                <a:lvl6pPr marL="2286000" indent="0">
                  <a:defRPr sz="1100">
                    <a:solidFill>
                      <a:schemeClr val="accent2"/>
                    </a:solidFill>
                    <a:latin typeface="+mn-lt"/>
                    <a:ea typeface="+mn-ea"/>
                    <a:cs typeface="+mn-cs"/>
                  </a:defRPr>
                </a:lvl6pPr>
                <a:lvl7pPr marL="2743200" indent="0">
                  <a:defRPr sz="1100">
                    <a:solidFill>
                      <a:schemeClr val="accent2"/>
                    </a:solidFill>
                    <a:latin typeface="+mn-lt"/>
                    <a:ea typeface="+mn-ea"/>
                    <a:cs typeface="+mn-cs"/>
                  </a:defRPr>
                </a:lvl7pPr>
                <a:lvl8pPr marL="3200400" indent="0">
                  <a:defRPr sz="1100">
                    <a:solidFill>
                      <a:schemeClr val="accent2"/>
                    </a:solidFill>
                    <a:latin typeface="+mn-lt"/>
                    <a:ea typeface="+mn-ea"/>
                    <a:cs typeface="+mn-cs"/>
                  </a:defRPr>
                </a:lvl8pPr>
                <a:lvl9pPr marL="3657600" indent="0">
                  <a:defRPr sz="1100">
                    <a:solidFill>
                      <a:schemeClr val="accent2"/>
                    </a:solidFill>
                    <a:latin typeface="+mn-lt"/>
                    <a:ea typeface="+mn-ea"/>
                    <a:cs typeface="+mn-cs"/>
                  </a:defRPr>
                </a:lvl9pPr>
              </a:lstStyle>
              <a:p>
                <a:pPr algn="l">
                  <a:lnSpc>
                    <a:spcPts val="4300"/>
                  </a:lnSpc>
                </a:pPr>
                <a:r>
                  <a:rPr kumimoji="1" lang="ja-JP" altLang="en-US" sz="3600" dirty="0">
                    <a:solidFill>
                      <a:sysClr val="windowText" lastClr="000000"/>
                    </a:solidFill>
                    <a:latin typeface="HGP創英角ｺﾞｼｯｸUB" panose="020B0900000000000000" pitchFamily="50" charset="-128"/>
                    <a:ea typeface="HGP創英角ｺﾞｼｯｸUB" panose="020B0900000000000000" pitchFamily="50" charset="-128"/>
                  </a:rPr>
                  <a:t>乗り物</a:t>
                </a:r>
                <a:r>
                  <a:rPr kumimoji="1" lang="ja-JP" altLang="en-US" sz="3600" dirty="0" smtClean="0">
                    <a:solidFill>
                      <a:sysClr val="windowText" lastClr="000000"/>
                    </a:solidFill>
                    <a:latin typeface="HGP創英角ｺﾞｼｯｸUB" panose="020B0900000000000000" pitchFamily="50" charset="-128"/>
                    <a:ea typeface="HGP創英角ｺﾞｼｯｸUB" panose="020B0900000000000000" pitchFamily="50" charset="-128"/>
                  </a:rPr>
                  <a:t>盗が連続発生</a:t>
                </a:r>
                <a:endParaRPr kumimoji="1" lang="en-US" altLang="ja-JP" sz="3600" dirty="0">
                  <a:solidFill>
                    <a:sysClr val="windowText" lastClr="000000"/>
                  </a:solidFill>
                  <a:latin typeface="HGP創英角ｺﾞｼｯｸUB" panose="020B0900000000000000" pitchFamily="50" charset="-128"/>
                  <a:ea typeface="HGP創英角ｺﾞｼｯｸUB" panose="020B0900000000000000" pitchFamily="50" charset="-128"/>
                </a:endParaRPr>
              </a:p>
              <a:p>
                <a:pPr algn="l">
                  <a:lnSpc>
                    <a:spcPts val="2400"/>
                  </a:lnSpc>
                </a:pPr>
                <a:r>
                  <a:rPr kumimoji="1" lang="ja-JP" altLang="en-US" sz="2000" dirty="0">
                    <a:solidFill>
                      <a:sysClr val="windowText" lastClr="000000"/>
                    </a:solidFill>
                    <a:latin typeface="HGP創英角ｺﾞｼｯｸUB" panose="020B0900000000000000" pitchFamily="50" charset="-128"/>
                    <a:ea typeface="HGP創英角ｺﾞｼｯｸUB" panose="020B0900000000000000" pitchFamily="50" charset="-128"/>
                  </a:rPr>
                  <a:t>　</a:t>
                </a:r>
                <a:endParaRPr kumimoji="1" lang="en-US" altLang="ja-JP" sz="2000" dirty="0">
                  <a:solidFill>
                    <a:sysClr val="windowText" lastClr="000000"/>
                  </a:solidFill>
                  <a:latin typeface="HGP創英角ｺﾞｼｯｸUB" panose="020B0900000000000000" pitchFamily="50" charset="-128"/>
                  <a:ea typeface="HGP創英角ｺﾞｼｯｸUB" panose="020B0900000000000000" pitchFamily="50" charset="-128"/>
                </a:endParaRPr>
              </a:p>
              <a:p>
                <a:pPr algn="l">
                  <a:lnSpc>
                    <a:spcPts val="2300"/>
                  </a:lnSpc>
                </a:pPr>
                <a:endParaRPr kumimoji="1" lang="en-US" altLang="ja-JP" sz="1400" dirty="0">
                  <a:solidFill>
                    <a:sysClr val="windowText" lastClr="000000"/>
                  </a:solidFill>
                  <a:latin typeface="HGP創英角ｺﾞｼｯｸUB" panose="020B0900000000000000" pitchFamily="50" charset="-128"/>
                  <a:ea typeface="HGP創英角ｺﾞｼｯｸUB" panose="020B0900000000000000" pitchFamily="50" charset="-128"/>
                </a:endParaRPr>
              </a:p>
            </p:txBody>
          </p:sp>
          <p:sp>
            <p:nvSpPr>
              <p:cNvPr id="79" name="正方形/長方形 78"/>
              <p:cNvSpPr/>
              <p:nvPr/>
            </p:nvSpPr>
            <p:spPr bwMode="auto">
              <a:xfrm>
                <a:off x="47625" y="19050"/>
                <a:ext cx="4695825" cy="714375"/>
              </a:xfrm>
              <a:prstGeom prst="rect">
                <a:avLst/>
              </a:prstGeom>
              <a:noFill/>
              <a:ln>
                <a:noFill/>
              </a:ln>
              <a:extLst/>
            </p:spPr>
            <p:style>
              <a:lnRef idx="0">
                <a:scrgbClr r="0" g="0" b="0"/>
              </a:lnRef>
              <a:fillRef idx="0">
                <a:scrgbClr r="0" g="0" b="0"/>
              </a:fillRef>
              <a:effectRef idx="0">
                <a:scrgbClr r="0" g="0" b="0"/>
              </a:effectRef>
              <a:fontRef idx="minor">
                <a:schemeClr val="accent2"/>
              </a:fontRef>
            </p:style>
            <p:txBody>
              <a:bodyPr wrap="square" lIns="18288" tIns="0" rIns="0" bIns="0" rtlCol="0" anchor="t" upright="1"/>
              <a:lstStyle>
                <a:lvl1pPr marL="0" indent="0">
                  <a:defRPr sz="1100">
                    <a:solidFill>
                      <a:schemeClr val="accent2"/>
                    </a:solidFill>
                    <a:latin typeface="+mn-lt"/>
                    <a:ea typeface="+mn-ea"/>
                    <a:cs typeface="+mn-cs"/>
                  </a:defRPr>
                </a:lvl1pPr>
                <a:lvl2pPr marL="457200" indent="0">
                  <a:defRPr sz="1100">
                    <a:solidFill>
                      <a:schemeClr val="accent2"/>
                    </a:solidFill>
                    <a:latin typeface="+mn-lt"/>
                    <a:ea typeface="+mn-ea"/>
                    <a:cs typeface="+mn-cs"/>
                  </a:defRPr>
                </a:lvl2pPr>
                <a:lvl3pPr marL="914400" indent="0">
                  <a:defRPr sz="1100">
                    <a:solidFill>
                      <a:schemeClr val="accent2"/>
                    </a:solidFill>
                    <a:latin typeface="+mn-lt"/>
                    <a:ea typeface="+mn-ea"/>
                    <a:cs typeface="+mn-cs"/>
                  </a:defRPr>
                </a:lvl3pPr>
                <a:lvl4pPr marL="1371600" indent="0">
                  <a:defRPr sz="1100">
                    <a:solidFill>
                      <a:schemeClr val="accent2"/>
                    </a:solidFill>
                    <a:latin typeface="+mn-lt"/>
                    <a:ea typeface="+mn-ea"/>
                    <a:cs typeface="+mn-cs"/>
                  </a:defRPr>
                </a:lvl4pPr>
                <a:lvl5pPr marL="1828800" indent="0">
                  <a:defRPr sz="1100">
                    <a:solidFill>
                      <a:schemeClr val="accent2"/>
                    </a:solidFill>
                    <a:latin typeface="+mn-lt"/>
                    <a:ea typeface="+mn-ea"/>
                    <a:cs typeface="+mn-cs"/>
                  </a:defRPr>
                </a:lvl5pPr>
                <a:lvl6pPr marL="2286000" indent="0">
                  <a:defRPr sz="1100">
                    <a:solidFill>
                      <a:schemeClr val="accent2"/>
                    </a:solidFill>
                    <a:latin typeface="+mn-lt"/>
                    <a:ea typeface="+mn-ea"/>
                    <a:cs typeface="+mn-cs"/>
                  </a:defRPr>
                </a:lvl6pPr>
                <a:lvl7pPr marL="2743200" indent="0">
                  <a:defRPr sz="1100">
                    <a:solidFill>
                      <a:schemeClr val="accent2"/>
                    </a:solidFill>
                    <a:latin typeface="+mn-lt"/>
                    <a:ea typeface="+mn-ea"/>
                    <a:cs typeface="+mn-cs"/>
                  </a:defRPr>
                </a:lvl7pPr>
                <a:lvl8pPr marL="3200400" indent="0">
                  <a:defRPr sz="1100">
                    <a:solidFill>
                      <a:schemeClr val="accent2"/>
                    </a:solidFill>
                    <a:latin typeface="+mn-lt"/>
                    <a:ea typeface="+mn-ea"/>
                    <a:cs typeface="+mn-cs"/>
                  </a:defRPr>
                </a:lvl8pPr>
                <a:lvl9pPr marL="3657600" indent="0">
                  <a:defRPr sz="1100">
                    <a:solidFill>
                      <a:schemeClr val="accent2"/>
                    </a:solidFill>
                    <a:latin typeface="+mn-lt"/>
                    <a:ea typeface="+mn-ea"/>
                    <a:cs typeface="+mn-cs"/>
                  </a:defRPr>
                </a:lvl9pPr>
              </a:lstStyle>
              <a:p>
                <a:pPr algn="l">
                  <a:lnSpc>
                    <a:spcPts val="4300"/>
                  </a:lnSpc>
                </a:pPr>
                <a:r>
                  <a:rPr kumimoji="1" lang="ja-JP" altLang="en-US" sz="3600" dirty="0">
                    <a:solidFill>
                      <a:srgbClr val="FF0000"/>
                    </a:solidFill>
                    <a:latin typeface="HGP創英角ｺﾞｼｯｸUB" panose="020B0900000000000000" pitchFamily="50" charset="-128"/>
                    <a:ea typeface="HGP創英角ｺﾞｼｯｸUB" panose="020B0900000000000000" pitchFamily="50" charset="-128"/>
                  </a:rPr>
                  <a:t>乗り物</a:t>
                </a:r>
                <a:r>
                  <a:rPr kumimoji="1" lang="ja-JP" altLang="en-US" sz="3600" dirty="0" smtClean="0">
                    <a:solidFill>
                      <a:srgbClr val="FF0000"/>
                    </a:solidFill>
                    <a:latin typeface="HGP創英角ｺﾞｼｯｸUB" panose="020B0900000000000000" pitchFamily="50" charset="-128"/>
                    <a:ea typeface="HGP創英角ｺﾞｼｯｸUB" panose="020B0900000000000000" pitchFamily="50" charset="-128"/>
                  </a:rPr>
                  <a:t>盗が連続発生</a:t>
                </a:r>
                <a:endParaRPr kumimoji="1" lang="en-US" altLang="ja-JP" sz="3600" dirty="0">
                  <a:solidFill>
                    <a:srgbClr val="FF0000"/>
                  </a:solidFill>
                  <a:latin typeface="HGP創英角ｺﾞｼｯｸUB" panose="020B0900000000000000" pitchFamily="50" charset="-128"/>
                  <a:ea typeface="HGP創英角ｺﾞｼｯｸUB" panose="020B0900000000000000" pitchFamily="50" charset="-128"/>
                </a:endParaRPr>
              </a:p>
              <a:p>
                <a:pPr algn="l">
                  <a:lnSpc>
                    <a:spcPts val="2400"/>
                  </a:lnSpc>
                </a:pPr>
                <a:r>
                  <a:rPr kumimoji="1" lang="ja-JP" altLang="en-US" sz="2000" dirty="0">
                    <a:solidFill>
                      <a:sysClr val="windowText" lastClr="000000"/>
                    </a:solidFill>
                    <a:latin typeface="HGP創英角ｺﾞｼｯｸUB" panose="020B0900000000000000" pitchFamily="50" charset="-128"/>
                    <a:ea typeface="HGP創英角ｺﾞｼｯｸUB" panose="020B0900000000000000" pitchFamily="50" charset="-128"/>
                  </a:rPr>
                  <a:t>　</a:t>
                </a:r>
                <a:endParaRPr kumimoji="1" lang="en-US" altLang="ja-JP" sz="2000" dirty="0">
                  <a:solidFill>
                    <a:sysClr val="windowText" lastClr="000000"/>
                  </a:solidFill>
                  <a:latin typeface="HGP創英角ｺﾞｼｯｸUB" panose="020B0900000000000000" pitchFamily="50" charset="-128"/>
                  <a:ea typeface="HGP創英角ｺﾞｼｯｸUB" panose="020B0900000000000000" pitchFamily="50" charset="-128"/>
                </a:endParaRPr>
              </a:p>
              <a:p>
                <a:pPr algn="l">
                  <a:lnSpc>
                    <a:spcPts val="2300"/>
                  </a:lnSpc>
                </a:pPr>
                <a:endParaRPr kumimoji="1" lang="en-US" altLang="ja-JP" sz="1400" dirty="0">
                  <a:solidFill>
                    <a:sysClr val="windowText" lastClr="000000"/>
                  </a:solidFill>
                  <a:latin typeface="HGP創英角ｺﾞｼｯｸUB" panose="020B0900000000000000" pitchFamily="50" charset="-128"/>
                  <a:ea typeface="HGP創英角ｺﾞｼｯｸUB" panose="020B0900000000000000" pitchFamily="50" charset="-128"/>
                </a:endParaRPr>
              </a:p>
            </p:txBody>
          </p:sp>
        </p:grpSp>
      </p:grpSp>
      <p:sp>
        <p:nvSpPr>
          <p:cNvPr id="82" name="テキスト ボックス 5"/>
          <p:cNvSpPr txBox="1"/>
          <p:nvPr/>
        </p:nvSpPr>
        <p:spPr>
          <a:xfrm>
            <a:off x="285838" y="5519996"/>
            <a:ext cx="2549589" cy="363669"/>
          </a:xfrm>
          <a:prstGeom prst="rect">
            <a:avLst/>
          </a:prstGeom>
          <a:noFill/>
        </p:spPr>
        <p:style>
          <a:lnRef idx="0">
            <a:scrgbClr r="0" g="0" b="0"/>
          </a:lnRef>
          <a:fillRef idx="0">
            <a:scrgbClr r="0" g="0" b="0"/>
          </a:fillRef>
          <a:effectRef idx="0">
            <a:scrgbClr r="0" g="0" b="0"/>
          </a:effectRef>
          <a:fontRef idx="minor">
            <a:schemeClr val="tx1"/>
          </a:fontRef>
        </p:style>
        <p:txBody>
          <a:bodyPr wrap="none" numCol="1" rtlCol="0" anchor="t">
            <a:prstTxWarp prst="textPlain">
              <a:avLst>
                <a:gd name="adj" fmla="val 47099"/>
              </a:avLst>
            </a:prstTxWarp>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400" b="1" cap="none" spc="0" dirty="0">
                <a:ln w="6600">
                  <a:solidFill>
                    <a:sysClr val="windowText" lastClr="000000"/>
                  </a:solidFill>
                  <a:prstDash val="solid"/>
                </a:ln>
                <a:solidFill>
                  <a:srgbClr val="FF0000"/>
                </a:solidFill>
                <a:effectLst>
                  <a:outerShdw dist="38100" dir="2700000" algn="tl" rotWithShape="0">
                    <a:schemeClr val="accent2"/>
                  </a:outerShdw>
                </a:effectLst>
                <a:latin typeface="HG創英角ﾎﾟｯﾌﾟ体" panose="040B0A09000000000000" pitchFamily="49" charset="-128"/>
                <a:ea typeface="HG創英角ﾎﾟｯﾌﾟ体" panose="040B0A09000000000000" pitchFamily="49" charset="-128"/>
              </a:rPr>
              <a:t>盗難防止のポイント</a:t>
            </a:r>
          </a:p>
        </p:txBody>
      </p:sp>
      <p:sp>
        <p:nvSpPr>
          <p:cNvPr id="83" name="テキスト ボックス 86"/>
          <p:cNvSpPr txBox="1"/>
          <p:nvPr/>
        </p:nvSpPr>
        <p:spPr>
          <a:xfrm>
            <a:off x="268166" y="5977747"/>
            <a:ext cx="5564520" cy="119054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eaLnBrk="1" fontAlgn="auto" latinLnBrk="0" hangingPunct="1"/>
            <a:r>
              <a:rPr kumimoji="1" lang="en-US" altLang="ja-JP" sz="1400" b="1" i="0" baseline="0" dirty="0" smtClean="0">
                <a:solidFill>
                  <a:schemeClr val="dk1"/>
                </a:solidFill>
                <a:effectLst/>
                <a:latin typeface="+mn-lt"/>
                <a:ea typeface="+mn-ea"/>
                <a:cs typeface="+mn-cs"/>
              </a:rPr>
              <a:t>【</a:t>
            </a:r>
            <a:r>
              <a:rPr kumimoji="1" lang="ja-JP" altLang="en-US" sz="1400" b="1" i="0" baseline="0" dirty="0" smtClean="0">
                <a:solidFill>
                  <a:schemeClr val="dk1"/>
                </a:solidFill>
                <a:effectLst/>
                <a:latin typeface="+mn-lt"/>
                <a:ea typeface="+mn-ea"/>
                <a:cs typeface="+mn-cs"/>
              </a:rPr>
              <a:t>愛車</a:t>
            </a:r>
            <a:r>
              <a:rPr kumimoji="1" lang="ja-JP" altLang="ja-JP" sz="1400" b="1" i="0" baseline="0" dirty="0" smtClean="0">
                <a:solidFill>
                  <a:schemeClr val="dk1"/>
                </a:solidFill>
                <a:effectLst/>
                <a:latin typeface="+mn-lt"/>
                <a:ea typeface="+mn-ea"/>
                <a:cs typeface="+mn-cs"/>
              </a:rPr>
              <a:t>を</a:t>
            </a:r>
            <a:r>
              <a:rPr kumimoji="1" lang="ja-JP" altLang="ja-JP" sz="1400" b="1" i="0" baseline="0" dirty="0">
                <a:solidFill>
                  <a:schemeClr val="dk1"/>
                </a:solidFill>
                <a:effectLst/>
                <a:latin typeface="+mn-lt"/>
                <a:ea typeface="+mn-ea"/>
                <a:cs typeface="+mn-cs"/>
              </a:rPr>
              <a:t>被害から守るために</a:t>
            </a:r>
            <a:r>
              <a:rPr kumimoji="1" lang="en-US" altLang="ja-JP" sz="1400" b="1" i="0" baseline="0" dirty="0" smtClean="0">
                <a:solidFill>
                  <a:schemeClr val="dk1"/>
                </a:solidFill>
                <a:effectLst/>
                <a:latin typeface="+mn-lt"/>
                <a:ea typeface="+mn-ea"/>
                <a:cs typeface="+mn-cs"/>
              </a:rPr>
              <a:t>】</a:t>
            </a:r>
          </a:p>
          <a:p>
            <a:pPr eaLnBrk="1" fontAlgn="auto" latinLnBrk="0" hangingPunct="1">
              <a:lnSpc>
                <a:spcPts val="600"/>
              </a:lnSpc>
            </a:pPr>
            <a:r>
              <a:rPr kumimoji="1" lang="ja-JP" altLang="en-US" sz="1400" b="1" dirty="0"/>
              <a:t>　</a:t>
            </a:r>
            <a:r>
              <a:rPr kumimoji="1" lang="ja-JP" altLang="en-US" sz="1400" b="1" dirty="0" smtClean="0"/>
              <a:t>　</a:t>
            </a:r>
            <a:endParaRPr lang="ja-JP" altLang="ja-JP" sz="1800" b="1" dirty="0">
              <a:effectLst/>
            </a:endParaRPr>
          </a:p>
          <a:p>
            <a:pPr eaLnBrk="1" fontAlgn="auto" latinLnBrk="0" hangingPunct="1">
              <a:lnSpc>
                <a:spcPts val="1800"/>
              </a:lnSpc>
            </a:pPr>
            <a:r>
              <a:rPr kumimoji="1" lang="ja-JP" altLang="ja-JP" sz="1400" b="0" i="0" baseline="0" dirty="0">
                <a:solidFill>
                  <a:schemeClr val="dk1"/>
                </a:solidFill>
                <a:effectLst/>
                <a:latin typeface="+mn-lt"/>
                <a:ea typeface="+mn-ea"/>
                <a:cs typeface="+mn-cs"/>
              </a:rPr>
              <a:t>○  馬蹄錠やワイヤー錠等を併用する</a:t>
            </a:r>
            <a:r>
              <a:rPr kumimoji="1" lang="ja-JP" altLang="ja-JP" sz="1400" b="1" i="0" baseline="0" dirty="0">
                <a:solidFill>
                  <a:srgbClr val="FF0000"/>
                </a:solidFill>
                <a:effectLst/>
                <a:latin typeface="+mn-lt"/>
                <a:ea typeface="+mn-ea"/>
                <a:cs typeface="+mn-cs"/>
              </a:rPr>
              <a:t>二重ロック</a:t>
            </a:r>
            <a:r>
              <a:rPr kumimoji="1" lang="ja-JP" altLang="ja-JP" sz="1400" b="0" i="0" baseline="0" dirty="0">
                <a:solidFill>
                  <a:schemeClr val="dk1"/>
                </a:solidFill>
                <a:effectLst/>
                <a:latin typeface="+mn-lt"/>
                <a:ea typeface="+mn-ea"/>
                <a:cs typeface="+mn-cs"/>
              </a:rPr>
              <a:t>を心掛けましょう。</a:t>
            </a:r>
            <a:endParaRPr lang="ja-JP" altLang="ja-JP" sz="1800" dirty="0">
              <a:effectLst/>
            </a:endParaRPr>
          </a:p>
          <a:p>
            <a:pPr eaLnBrk="1" fontAlgn="auto" latinLnBrk="0" hangingPunct="1">
              <a:lnSpc>
                <a:spcPts val="1800"/>
              </a:lnSpc>
            </a:pPr>
            <a:r>
              <a:rPr kumimoji="1" lang="ja-JP" altLang="ja-JP" sz="1400" b="0" i="0" baseline="0" dirty="0">
                <a:solidFill>
                  <a:schemeClr val="dk1"/>
                </a:solidFill>
                <a:effectLst/>
                <a:latin typeface="+mn-lt"/>
                <a:ea typeface="+mn-ea"/>
                <a:cs typeface="+mn-cs"/>
              </a:rPr>
              <a:t>○  短時間の駐輪でも</a:t>
            </a:r>
            <a:r>
              <a:rPr kumimoji="1" lang="ja-JP" altLang="ja-JP" sz="1400" b="1" i="0" baseline="0" dirty="0">
                <a:solidFill>
                  <a:srgbClr val="FF0000"/>
                </a:solidFill>
                <a:effectLst/>
                <a:latin typeface="+mn-lt"/>
                <a:ea typeface="+mn-ea"/>
                <a:cs typeface="+mn-cs"/>
              </a:rPr>
              <a:t>確実に施錠</a:t>
            </a:r>
            <a:r>
              <a:rPr kumimoji="1" lang="ja-JP" altLang="ja-JP" sz="1400" b="0" i="0" baseline="0" dirty="0">
                <a:solidFill>
                  <a:schemeClr val="dk1"/>
                </a:solidFill>
                <a:effectLst/>
                <a:latin typeface="+mn-lt"/>
                <a:ea typeface="+mn-ea"/>
                <a:cs typeface="+mn-cs"/>
              </a:rPr>
              <a:t>をしましょう。</a:t>
            </a:r>
            <a:endParaRPr lang="ja-JP" altLang="ja-JP" sz="1800" dirty="0">
              <a:effectLst/>
            </a:endParaRPr>
          </a:p>
          <a:p>
            <a:pPr>
              <a:lnSpc>
                <a:spcPts val="1800"/>
              </a:lnSpc>
            </a:pPr>
            <a:r>
              <a:rPr kumimoji="1" lang="ja-JP" altLang="ja-JP" sz="1400" dirty="0"/>
              <a:t>○  駐輪場では、</a:t>
            </a:r>
            <a:r>
              <a:rPr kumimoji="1" lang="ja-JP" altLang="ja-JP" sz="1400" b="1" dirty="0">
                <a:solidFill>
                  <a:srgbClr val="FF0000"/>
                </a:solidFill>
              </a:rPr>
              <a:t>街灯</a:t>
            </a:r>
            <a:r>
              <a:rPr kumimoji="1" lang="ja-JP" altLang="ja-JP" sz="1400" dirty="0"/>
              <a:t>や</a:t>
            </a:r>
            <a:r>
              <a:rPr kumimoji="1" lang="ja-JP" altLang="ja-JP" sz="1400" b="1" dirty="0">
                <a:solidFill>
                  <a:srgbClr val="FF0000"/>
                </a:solidFill>
              </a:rPr>
              <a:t>防犯カメラ</a:t>
            </a:r>
            <a:r>
              <a:rPr kumimoji="1" lang="ja-JP" altLang="ja-JP" sz="1400" dirty="0"/>
              <a:t>の近くに駐輪しましょう</a:t>
            </a:r>
            <a:r>
              <a:rPr kumimoji="1" lang="ja-JP" altLang="ja-JP" sz="1400" dirty="0" smtClean="0"/>
              <a:t>。</a:t>
            </a:r>
            <a:endParaRPr kumimoji="1" lang="en-US" altLang="ja-JP" sz="1400" b="0" i="0" baseline="0" dirty="0" smtClean="0">
              <a:solidFill>
                <a:schemeClr val="dk1"/>
              </a:solidFill>
              <a:effectLst/>
              <a:latin typeface="+mn-lt"/>
              <a:ea typeface="+mn-ea"/>
              <a:cs typeface="+mn-cs"/>
            </a:endParaRPr>
          </a:p>
          <a:p>
            <a:pPr eaLnBrk="1" fontAlgn="auto" latinLnBrk="0" hangingPunct="1">
              <a:lnSpc>
                <a:spcPts val="1800"/>
              </a:lnSpc>
            </a:pPr>
            <a:r>
              <a:rPr kumimoji="1" lang="ja-JP" altLang="ja-JP" sz="1400" b="0" i="0" baseline="0" dirty="0" smtClean="0">
                <a:solidFill>
                  <a:schemeClr val="dk1"/>
                </a:solidFill>
                <a:effectLst/>
                <a:latin typeface="+mn-lt"/>
                <a:ea typeface="+mn-ea"/>
                <a:cs typeface="+mn-cs"/>
              </a:rPr>
              <a:t>○  </a:t>
            </a:r>
            <a:r>
              <a:rPr kumimoji="1" lang="ja-JP" altLang="en-US" sz="1400" b="0" i="0" baseline="0" dirty="0" smtClean="0">
                <a:solidFill>
                  <a:schemeClr val="dk1"/>
                </a:solidFill>
                <a:effectLst/>
                <a:latin typeface="+mn-lt"/>
                <a:ea typeface="+mn-ea"/>
                <a:cs typeface="+mn-cs"/>
              </a:rPr>
              <a:t>バイク・</a:t>
            </a:r>
            <a:r>
              <a:rPr kumimoji="1" lang="ja-JP" altLang="ja-JP" sz="1400" b="0" i="0" baseline="0" dirty="0" smtClean="0">
                <a:solidFill>
                  <a:schemeClr val="dk1"/>
                </a:solidFill>
                <a:effectLst/>
                <a:latin typeface="+mn-lt"/>
                <a:ea typeface="+mn-ea"/>
                <a:cs typeface="+mn-cs"/>
              </a:rPr>
              <a:t>自転車</a:t>
            </a:r>
            <a:r>
              <a:rPr kumimoji="1" lang="ja-JP" altLang="ja-JP" sz="1400" b="0" i="0" baseline="0" dirty="0">
                <a:solidFill>
                  <a:schemeClr val="dk1"/>
                </a:solidFill>
                <a:effectLst/>
                <a:latin typeface="+mn-lt"/>
                <a:ea typeface="+mn-ea"/>
                <a:cs typeface="+mn-cs"/>
              </a:rPr>
              <a:t>を購入したら必ず</a:t>
            </a:r>
            <a:r>
              <a:rPr kumimoji="1" lang="ja-JP" altLang="ja-JP" sz="1400" b="1" i="0" baseline="0" dirty="0">
                <a:solidFill>
                  <a:srgbClr val="FF0000"/>
                </a:solidFill>
                <a:effectLst/>
                <a:latin typeface="+mn-lt"/>
                <a:ea typeface="+mn-ea"/>
                <a:cs typeface="+mn-cs"/>
              </a:rPr>
              <a:t>防犯登録</a:t>
            </a:r>
            <a:r>
              <a:rPr kumimoji="1" lang="ja-JP" altLang="ja-JP" sz="1400" b="0" i="0" baseline="0" dirty="0">
                <a:solidFill>
                  <a:schemeClr val="dk1"/>
                </a:solidFill>
                <a:effectLst/>
                <a:latin typeface="+mn-lt"/>
                <a:ea typeface="+mn-ea"/>
                <a:cs typeface="+mn-cs"/>
              </a:rPr>
              <a:t>をしましょう</a:t>
            </a:r>
            <a:r>
              <a:rPr kumimoji="1" lang="ja-JP" altLang="ja-JP" sz="1400" b="0" i="0" baseline="0" dirty="0" smtClean="0">
                <a:solidFill>
                  <a:schemeClr val="dk1"/>
                </a:solidFill>
                <a:effectLst/>
                <a:latin typeface="+mn-lt"/>
                <a:ea typeface="+mn-ea"/>
                <a:cs typeface="+mn-cs"/>
              </a:rPr>
              <a:t>。</a:t>
            </a:r>
            <a:endParaRPr lang="ja-JP" altLang="ja-JP" sz="1800" dirty="0">
              <a:effectLst/>
            </a:endParaRPr>
          </a:p>
        </p:txBody>
      </p:sp>
      <p:pic>
        <p:nvPicPr>
          <p:cNvPr id="86" name="図 85"/>
          <p:cNvPicPr>
            <a:picLocks noChangeAspect="1"/>
          </p:cNvPicPr>
          <p:nvPr/>
        </p:nvPicPr>
        <p:blipFill>
          <a:blip r:embed="rId1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73655" y="6629097"/>
            <a:ext cx="515130" cy="75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7" name="図 86"/>
          <p:cNvPicPr>
            <a:picLocks noChangeAspect="1"/>
          </p:cNvPicPr>
          <p:nvPr/>
        </p:nvPicPr>
        <p:blipFill>
          <a:blip r:embed="rId1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213486" y="5326833"/>
            <a:ext cx="968193" cy="968193"/>
          </a:xfrm>
          <a:prstGeom prst="rect">
            <a:avLst/>
          </a:prstGeom>
        </p:spPr>
      </p:pic>
      <p:pic>
        <p:nvPicPr>
          <p:cNvPr id="75" name="図 74"/>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258373" y="3672827"/>
            <a:ext cx="1191243" cy="891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 name="正方形/長方形 88"/>
          <p:cNvSpPr/>
          <p:nvPr/>
        </p:nvSpPr>
        <p:spPr bwMode="auto">
          <a:xfrm>
            <a:off x="287528" y="4587785"/>
            <a:ext cx="5924550" cy="812852"/>
          </a:xfrm>
          <a:prstGeom prst="rect">
            <a:avLst/>
          </a:prstGeom>
          <a:noFill/>
          <a:ln>
            <a:noFill/>
          </a:ln>
          <a:extLst/>
        </p:spPr>
        <p:style>
          <a:lnRef idx="0">
            <a:scrgbClr r="0" g="0" b="0"/>
          </a:lnRef>
          <a:fillRef idx="0">
            <a:scrgbClr r="0" g="0" b="0"/>
          </a:fillRef>
          <a:effectRef idx="0">
            <a:scrgbClr r="0" g="0" b="0"/>
          </a:effectRef>
          <a:fontRef idx="minor">
            <a:schemeClr val="accent2"/>
          </a:fontRef>
        </p:style>
        <p:txBody>
          <a:bodyPr wrap="square" lIns="18288" tIns="0" rIns="0" bIns="0" rtlCol="0" anchor="t" upright="1"/>
          <a:lstStyle>
            <a:lvl1pPr marL="0" indent="0">
              <a:defRPr sz="1100">
                <a:solidFill>
                  <a:schemeClr val="accent2"/>
                </a:solidFill>
                <a:latin typeface="+mn-lt"/>
                <a:ea typeface="+mn-ea"/>
                <a:cs typeface="+mn-cs"/>
              </a:defRPr>
            </a:lvl1pPr>
            <a:lvl2pPr marL="457200" indent="0">
              <a:defRPr sz="1100">
                <a:solidFill>
                  <a:schemeClr val="accent2"/>
                </a:solidFill>
                <a:latin typeface="+mn-lt"/>
                <a:ea typeface="+mn-ea"/>
                <a:cs typeface="+mn-cs"/>
              </a:defRPr>
            </a:lvl2pPr>
            <a:lvl3pPr marL="914400" indent="0">
              <a:defRPr sz="1100">
                <a:solidFill>
                  <a:schemeClr val="accent2"/>
                </a:solidFill>
                <a:latin typeface="+mn-lt"/>
                <a:ea typeface="+mn-ea"/>
                <a:cs typeface="+mn-cs"/>
              </a:defRPr>
            </a:lvl3pPr>
            <a:lvl4pPr marL="1371600" indent="0">
              <a:defRPr sz="1100">
                <a:solidFill>
                  <a:schemeClr val="accent2"/>
                </a:solidFill>
                <a:latin typeface="+mn-lt"/>
                <a:ea typeface="+mn-ea"/>
                <a:cs typeface="+mn-cs"/>
              </a:defRPr>
            </a:lvl4pPr>
            <a:lvl5pPr marL="1828800" indent="0">
              <a:defRPr sz="1100">
                <a:solidFill>
                  <a:schemeClr val="accent2"/>
                </a:solidFill>
                <a:latin typeface="+mn-lt"/>
                <a:ea typeface="+mn-ea"/>
                <a:cs typeface="+mn-cs"/>
              </a:defRPr>
            </a:lvl5pPr>
            <a:lvl6pPr marL="2286000" indent="0">
              <a:defRPr sz="1100">
                <a:solidFill>
                  <a:schemeClr val="accent2"/>
                </a:solidFill>
                <a:latin typeface="+mn-lt"/>
                <a:ea typeface="+mn-ea"/>
                <a:cs typeface="+mn-cs"/>
              </a:defRPr>
            </a:lvl6pPr>
            <a:lvl7pPr marL="2743200" indent="0">
              <a:defRPr sz="1100">
                <a:solidFill>
                  <a:schemeClr val="accent2"/>
                </a:solidFill>
                <a:latin typeface="+mn-lt"/>
                <a:ea typeface="+mn-ea"/>
                <a:cs typeface="+mn-cs"/>
              </a:defRPr>
            </a:lvl7pPr>
            <a:lvl8pPr marL="3200400" indent="0">
              <a:defRPr sz="1100">
                <a:solidFill>
                  <a:schemeClr val="accent2"/>
                </a:solidFill>
                <a:latin typeface="+mn-lt"/>
                <a:ea typeface="+mn-ea"/>
                <a:cs typeface="+mn-cs"/>
              </a:defRPr>
            </a:lvl8pPr>
            <a:lvl9pPr marL="3657600" indent="0">
              <a:defRPr sz="1100">
                <a:solidFill>
                  <a:schemeClr val="accent2"/>
                </a:solidFill>
                <a:latin typeface="+mn-lt"/>
                <a:ea typeface="+mn-ea"/>
                <a:cs typeface="+mn-cs"/>
              </a:defRPr>
            </a:lvl9pPr>
          </a:lstStyle>
          <a:p>
            <a:pPr algn="l">
              <a:lnSpc>
                <a:spcPts val="2000"/>
              </a:lnSpc>
            </a:pPr>
            <a:r>
              <a:rPr kumimoji="1" lang="ja-JP" altLang="en-US" sz="1600" dirty="0" smtClean="0">
                <a:solidFill>
                  <a:sysClr val="windowText" lastClr="000000"/>
                </a:solidFill>
                <a:latin typeface="UD デジタル 教科書体 N-B" panose="02020700000000000000" pitchFamily="17" charset="-128"/>
                <a:ea typeface="UD デジタル 教科書体 N-B" panose="02020700000000000000" pitchFamily="17" charset="-128"/>
              </a:rPr>
              <a:t>　８月</a:t>
            </a:r>
            <a:r>
              <a:rPr kumimoji="1" lang="ja-JP" altLang="en-US" sz="1600" dirty="0">
                <a:solidFill>
                  <a:sysClr val="windowText" lastClr="000000"/>
                </a:solidFill>
                <a:latin typeface="UD デジタル 教科書体 N-B" panose="02020700000000000000" pitchFamily="17" charset="-128"/>
                <a:ea typeface="UD デジタル 教科書体 N-B" panose="02020700000000000000" pitchFamily="17" charset="-128"/>
              </a:rPr>
              <a:t>４</a:t>
            </a:r>
            <a:r>
              <a:rPr kumimoji="1" lang="ja-JP" altLang="en-US" sz="1600" dirty="0" smtClean="0">
                <a:solidFill>
                  <a:sysClr val="windowText" lastClr="000000"/>
                </a:solidFill>
                <a:latin typeface="UD デジタル 教科書体 N-B" panose="02020700000000000000" pitchFamily="17" charset="-128"/>
                <a:ea typeface="UD デジタル 教科書体 N-B" panose="02020700000000000000" pitchFamily="17" charset="-128"/>
              </a:rPr>
              <a:t>日から１７日にかけて、ＪＲ水巻駅やスーパー、団地</a:t>
            </a:r>
            <a:endParaRPr kumimoji="1" lang="en-US" altLang="ja-JP" sz="1600" dirty="0" smtClean="0">
              <a:solidFill>
                <a:sysClr val="windowText" lastClr="000000"/>
              </a:solidFill>
              <a:latin typeface="UD デジタル 教科書体 N-B" panose="02020700000000000000" pitchFamily="17" charset="-128"/>
              <a:ea typeface="UD デジタル 教科書体 N-B" panose="02020700000000000000" pitchFamily="17" charset="-128"/>
            </a:endParaRPr>
          </a:p>
          <a:p>
            <a:pPr algn="l">
              <a:lnSpc>
                <a:spcPts val="2000"/>
              </a:lnSpc>
            </a:pPr>
            <a:r>
              <a:rPr kumimoji="1" lang="ja-JP" altLang="en-US" sz="1600" dirty="0" smtClean="0">
                <a:solidFill>
                  <a:sysClr val="windowText" lastClr="000000"/>
                </a:solidFill>
                <a:latin typeface="UD デジタル 教科書体 N-B" panose="02020700000000000000" pitchFamily="17" charset="-128"/>
                <a:ea typeface="UD デジタル 教科書体 N-B" panose="02020700000000000000" pitchFamily="17" charset="-128"/>
              </a:rPr>
              <a:t>の駐輪場等からオートバイや自転車</a:t>
            </a:r>
            <a:r>
              <a:rPr kumimoji="1" lang="ja-JP" altLang="en-US" sz="1600" dirty="0">
                <a:solidFill>
                  <a:sysClr val="windowText" lastClr="000000"/>
                </a:solidFill>
                <a:latin typeface="UD デジタル 教科書体 N-B" panose="02020700000000000000" pitchFamily="17" charset="-128"/>
                <a:ea typeface="UD デジタル 教科書体 N-B" panose="02020700000000000000" pitchFamily="17" charset="-128"/>
              </a:rPr>
              <a:t>が</a:t>
            </a:r>
            <a:r>
              <a:rPr kumimoji="1" lang="ja-JP" altLang="en-US" sz="1600" dirty="0" smtClean="0">
                <a:solidFill>
                  <a:sysClr val="windowText" lastClr="000000"/>
                </a:solidFill>
                <a:latin typeface="UD デジタル 教科書体 N-B" panose="02020700000000000000" pitchFamily="17" charset="-128"/>
                <a:ea typeface="UD デジタル 教科書体 N-B" panose="02020700000000000000" pitchFamily="17" charset="-128"/>
              </a:rPr>
              <a:t>盗まれる被害が連続で発</a:t>
            </a:r>
            <a:endParaRPr kumimoji="1" lang="en-US" altLang="ja-JP" sz="1600" dirty="0" smtClean="0">
              <a:solidFill>
                <a:sysClr val="windowText" lastClr="000000"/>
              </a:solidFill>
              <a:latin typeface="UD デジタル 教科書体 N-B" panose="02020700000000000000" pitchFamily="17" charset="-128"/>
              <a:ea typeface="UD デジタル 教科書体 N-B" panose="02020700000000000000" pitchFamily="17" charset="-128"/>
            </a:endParaRPr>
          </a:p>
          <a:p>
            <a:pPr algn="l">
              <a:lnSpc>
                <a:spcPts val="2000"/>
              </a:lnSpc>
            </a:pPr>
            <a:r>
              <a:rPr kumimoji="1" lang="ja-JP" altLang="en-US" sz="1600" dirty="0" smtClean="0">
                <a:solidFill>
                  <a:sysClr val="windowText" lastClr="000000"/>
                </a:solidFill>
                <a:latin typeface="UD デジタル 教科書体 N-B" panose="02020700000000000000" pitchFamily="17" charset="-128"/>
                <a:ea typeface="UD デジタル 教科書体 N-B" panose="02020700000000000000" pitchFamily="17" charset="-128"/>
              </a:rPr>
              <a:t>生しています。被害車両の多くは無施錠で駐輪中でした。</a:t>
            </a:r>
            <a:endParaRPr kumimoji="1" lang="en-US" altLang="ja-JP" sz="1600" dirty="0" smtClean="0">
              <a:solidFill>
                <a:sysClr val="windowText" lastClr="000000"/>
              </a:solidFill>
              <a:latin typeface="UD デジタル 教科書体 N-B" panose="02020700000000000000" pitchFamily="17" charset="-128"/>
              <a:ea typeface="UD デジタル 教科書体 N-B" panose="02020700000000000000" pitchFamily="17" charset="-128"/>
            </a:endParaRPr>
          </a:p>
          <a:p>
            <a:pPr algn="l">
              <a:lnSpc>
                <a:spcPts val="2000"/>
              </a:lnSpc>
            </a:pPr>
            <a:endParaRPr kumimoji="1" lang="en-US" altLang="ja-JP" sz="1600" dirty="0">
              <a:solidFill>
                <a:sysClr val="windowText" lastClr="000000"/>
              </a:solidFill>
              <a:latin typeface="UD デジタル 教科書体 N-B" panose="02020700000000000000" pitchFamily="17" charset="-128"/>
              <a:ea typeface="UD デジタル 教科書体 N-B" panose="02020700000000000000" pitchFamily="17" charset="-128"/>
            </a:endParaRPr>
          </a:p>
          <a:p>
            <a:pPr algn="l">
              <a:lnSpc>
                <a:spcPts val="2500"/>
              </a:lnSpc>
            </a:pPr>
            <a:r>
              <a:rPr kumimoji="1" lang="ja-JP" altLang="en-US" sz="2000" dirty="0">
                <a:solidFill>
                  <a:sysClr val="windowText" lastClr="000000"/>
                </a:solidFill>
                <a:latin typeface="UD デジタル 教科書体 N-B" panose="02020700000000000000" pitchFamily="17" charset="-128"/>
                <a:ea typeface="UD デジタル 教科書体 N-B" panose="02020700000000000000" pitchFamily="17" charset="-128"/>
              </a:rPr>
              <a:t>　　　　　　　　</a:t>
            </a:r>
            <a:endParaRPr kumimoji="1" lang="en-US" altLang="ja-JP" sz="1400" dirty="0">
              <a:solidFill>
                <a:sysClr val="windowText" lastClr="000000"/>
              </a:solidFill>
              <a:latin typeface="UD デジタル 教科書体 N-B" panose="02020700000000000000" pitchFamily="17" charset="-128"/>
              <a:ea typeface="UD デジタル 教科書体 N-B" panose="02020700000000000000" pitchFamily="17" charset="-128"/>
            </a:endParaRPr>
          </a:p>
        </p:txBody>
      </p:sp>
      <p:sp>
        <p:nvSpPr>
          <p:cNvPr id="91" name="横巻き 90"/>
          <p:cNvSpPr>
            <a:spLocks noChangeArrowheads="1"/>
          </p:cNvSpPr>
          <p:nvPr/>
        </p:nvSpPr>
        <p:spPr bwMode="auto">
          <a:xfrm>
            <a:off x="1136960" y="477459"/>
            <a:ext cx="4825693" cy="713286"/>
          </a:xfrm>
          <a:prstGeom prst="horizontalScroll">
            <a:avLst>
              <a:gd name="adj" fmla="val 12500"/>
            </a:avLst>
          </a:prstGeom>
          <a:solidFill>
            <a:srgbClr val="FFFF00"/>
          </a:solidFill>
          <a:ln w="9525" algn="ctr">
            <a:solidFill>
              <a:srgbClr xmlns:mc="http://schemas.openxmlformats.org/markup-compatibility/2006" xmlns:a14="http://schemas.microsoft.com/office/drawing/2010/main" val="000000" mc:Ignorable="a14" a14:legacySpreadsheetColorIndex="64"/>
            </a:solidFill>
            <a:round/>
            <a:headEnd/>
            <a:tailEnd/>
          </a:ln>
        </p:spPr>
        <p:txBody>
          <a:bodyPr/>
          <a:lstStyle/>
          <a:p>
            <a:endParaRPr lang="ja-JP" altLang="en-US"/>
          </a:p>
        </p:txBody>
      </p:sp>
      <p:sp>
        <p:nvSpPr>
          <p:cNvPr id="92" name="正方形/長方形 91"/>
          <p:cNvSpPr/>
          <p:nvPr/>
        </p:nvSpPr>
        <p:spPr bwMode="auto">
          <a:xfrm>
            <a:off x="1574822" y="533670"/>
            <a:ext cx="4160312" cy="609600"/>
          </a:xfrm>
          <a:prstGeom prst="rect">
            <a:avLst/>
          </a:prstGeom>
          <a:noFill/>
        </p:spPr>
        <p:txBody>
          <a:bodyPr wrap="square" lIns="91440" tIns="45720" rIns="91440" bIns="4572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ja-JP" altLang="en-US" sz="3200" b="1" cap="none" spc="0" dirty="0" smtClean="0">
                <a:ln w="19050">
                  <a:solidFill>
                    <a:sysClr val="windowText" lastClr="000000"/>
                  </a:solidFill>
                </a:ln>
                <a:solidFill>
                  <a:schemeClr val="bg1"/>
                </a:solidFill>
                <a:effectLst/>
                <a:latin typeface="HGS創英角ｺﾞｼｯｸUB" panose="020B0900000000000000" pitchFamily="50" charset="-128"/>
                <a:ea typeface="HGS創英角ｺﾞｼｯｸUB" panose="020B0900000000000000" pitchFamily="50" charset="-128"/>
              </a:rPr>
              <a:t>万引きした男を逮捕</a:t>
            </a:r>
            <a:endParaRPr lang="ja-JP" altLang="en-US" sz="3200" b="1" cap="none" spc="0" dirty="0">
              <a:ln w="19050">
                <a:solidFill>
                  <a:sysClr val="windowText" lastClr="000000"/>
                </a:solidFill>
              </a:ln>
              <a:solidFill>
                <a:schemeClr val="bg1"/>
              </a:solidFill>
              <a:effectLst/>
              <a:latin typeface="HGS創英角ｺﾞｼｯｸUB" panose="020B0900000000000000" pitchFamily="50" charset="-128"/>
              <a:ea typeface="HGS創英角ｺﾞｼｯｸUB" panose="020B0900000000000000" pitchFamily="50" charset="-128"/>
            </a:endParaRPr>
          </a:p>
        </p:txBody>
      </p:sp>
      <p:grpSp>
        <p:nvGrpSpPr>
          <p:cNvPr id="95" name="グループ化 94"/>
          <p:cNvGrpSpPr/>
          <p:nvPr/>
        </p:nvGrpSpPr>
        <p:grpSpPr>
          <a:xfrm>
            <a:off x="285838" y="2149808"/>
            <a:ext cx="4925821" cy="1438204"/>
            <a:chOff x="243286" y="1700810"/>
            <a:chExt cx="4925821" cy="1438204"/>
          </a:xfrm>
        </p:grpSpPr>
        <p:sp>
          <p:nvSpPr>
            <p:cNvPr id="96" name="四角形吹き出し 95"/>
            <p:cNvSpPr/>
            <p:nvPr/>
          </p:nvSpPr>
          <p:spPr>
            <a:xfrm>
              <a:off x="243286" y="1700810"/>
              <a:ext cx="4925821" cy="1438204"/>
            </a:xfrm>
            <a:prstGeom prst="wedgeRectCallout">
              <a:avLst>
                <a:gd name="adj1" fmla="val 52518"/>
                <a:gd name="adj2" fmla="val -21907"/>
              </a:avLst>
            </a:prstGeom>
            <a:solidFill>
              <a:srgbClr val="FF99FF">
                <a:alpha val="30196"/>
              </a:srgbClr>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テキスト ボックス 99"/>
            <p:cNvSpPr txBox="1"/>
            <p:nvPr/>
          </p:nvSpPr>
          <p:spPr>
            <a:xfrm>
              <a:off x="243286" y="1733789"/>
              <a:ext cx="4848137" cy="1318862"/>
            </a:xfrm>
            <a:prstGeom prst="rect">
              <a:avLst/>
            </a:prstGeom>
            <a:noFill/>
            <a:ln w="9525" cmpd="sng">
              <a:noFill/>
            </a:ln>
            <a:effectLst/>
          </p:spPr>
          <p:txBody>
            <a:bodyPr wrap="square"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ts val="17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sysClr val="windowText" lastClr="000000"/>
                  </a:solidFill>
                  <a:effectLst/>
                  <a:uLnTx/>
                  <a:uFillTx/>
                  <a:latin typeface="UD デジタル 教科書体 NP-B" panose="02020700000000000000" pitchFamily="18" charset="-128"/>
                  <a:ea typeface="UD デジタル 教科書体 NP-B" panose="02020700000000000000" pitchFamily="18" charset="-128"/>
                  <a:cs typeface="+mn-cs"/>
                </a:rPr>
                <a:t>　万引きは</a:t>
              </a:r>
              <a:r>
                <a:rPr kumimoji="1" lang="ja-JP" altLang="en-US" sz="1400" b="0" i="0" u="none" strike="noStrike" kern="0" cap="none" spc="0" normalizeH="0" baseline="0" noProof="0" dirty="0">
                  <a:ln>
                    <a:noFill/>
                  </a:ln>
                  <a:solidFill>
                    <a:srgbClr val="FF0000"/>
                  </a:solidFill>
                  <a:effectLst/>
                  <a:uLnTx/>
                  <a:uFillTx/>
                  <a:latin typeface="UD デジタル 教科書体 NP-B" panose="02020700000000000000" pitchFamily="18" charset="-128"/>
                  <a:ea typeface="UD デジタル 教科書体 NP-B" panose="02020700000000000000" pitchFamily="18" charset="-128"/>
                  <a:cs typeface="+mn-cs"/>
                </a:rPr>
                <a:t>「窃盗」</a:t>
              </a:r>
              <a:r>
                <a:rPr kumimoji="1" lang="ja-JP" altLang="en-US" sz="1400" b="0" i="0" u="none" strike="noStrike" kern="0" cap="none" spc="0" normalizeH="0" baseline="0" noProof="0" dirty="0">
                  <a:ln>
                    <a:noFill/>
                  </a:ln>
                  <a:solidFill>
                    <a:sysClr val="windowText" lastClr="000000"/>
                  </a:solidFill>
                  <a:effectLst/>
                  <a:uLnTx/>
                  <a:uFillTx/>
                  <a:latin typeface="UD デジタル 教科書体 NP-B" panose="02020700000000000000" pitchFamily="18" charset="-128"/>
                  <a:ea typeface="UD デジタル 教科書体 NP-B" panose="02020700000000000000" pitchFamily="18" charset="-128"/>
                  <a:cs typeface="+mn-cs"/>
                </a:rPr>
                <a:t>という犯罪です。</a:t>
              </a:r>
              <a:endParaRPr kumimoji="1" lang="en-US" altLang="ja-JP" sz="1400" b="0" i="0" u="none" strike="noStrike" kern="0" cap="none" spc="0" normalizeH="0" baseline="0" noProof="0" dirty="0">
                <a:ln>
                  <a:noFill/>
                </a:ln>
                <a:solidFill>
                  <a:sysClr val="windowText" lastClr="000000"/>
                </a:solidFill>
                <a:effectLst/>
                <a:uLnTx/>
                <a:uFillTx/>
                <a:latin typeface="UD デジタル 教科書体 NP-B" panose="02020700000000000000" pitchFamily="18" charset="-128"/>
                <a:ea typeface="UD デジタル 教科書体 NP-B" panose="02020700000000000000" pitchFamily="18" charset="-128"/>
                <a:cs typeface="+mn-cs"/>
              </a:endParaRPr>
            </a:p>
            <a:p>
              <a:pPr marL="0" marR="0" lvl="0" indent="0" defTabSz="914400" eaLnBrk="1" fontAlgn="auto" latinLnBrk="0" hangingPunct="1">
                <a:lnSpc>
                  <a:spcPts val="17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sysClr val="windowText" lastClr="000000"/>
                  </a:solidFill>
                  <a:effectLst/>
                  <a:uLnTx/>
                  <a:uFillTx/>
                  <a:latin typeface="UD デジタル 教科書体 NP-B" panose="02020700000000000000" pitchFamily="18" charset="-128"/>
                  <a:ea typeface="UD デジタル 教科書体 NP-B" panose="02020700000000000000" pitchFamily="18" charset="-128"/>
                  <a:cs typeface="+mn-cs"/>
                </a:rPr>
                <a:t>　万引きを繰り返すと罪の意識が薄れ、さらに重大</a:t>
              </a:r>
              <a:r>
                <a:rPr kumimoji="1" lang="ja-JP" altLang="en-US" sz="1400" b="0" i="0" u="none" strike="noStrike" kern="0" cap="none" spc="0" normalizeH="0" baseline="0" noProof="0" dirty="0" smtClean="0">
                  <a:ln>
                    <a:noFill/>
                  </a:ln>
                  <a:solidFill>
                    <a:sysClr val="windowText" lastClr="000000"/>
                  </a:solidFill>
                  <a:effectLst/>
                  <a:uLnTx/>
                  <a:uFillTx/>
                  <a:latin typeface="UD デジタル 教科書体 NP-B" panose="02020700000000000000" pitchFamily="18" charset="-128"/>
                  <a:ea typeface="UD デジタル 教科書体 NP-B" panose="02020700000000000000" pitchFamily="18" charset="-128"/>
                  <a:cs typeface="+mn-cs"/>
                </a:rPr>
                <a:t>な犯罪</a:t>
              </a:r>
              <a:r>
                <a:rPr kumimoji="1" lang="ja-JP" altLang="en-US" sz="1400" b="0" i="0" u="none" strike="noStrike" kern="0" cap="none" spc="0" normalizeH="0" baseline="0" noProof="0" dirty="0">
                  <a:ln>
                    <a:noFill/>
                  </a:ln>
                  <a:solidFill>
                    <a:sysClr val="windowText" lastClr="000000"/>
                  </a:solidFill>
                  <a:effectLst/>
                  <a:uLnTx/>
                  <a:uFillTx/>
                  <a:latin typeface="UD デジタル 教科書体 NP-B" panose="02020700000000000000" pitchFamily="18" charset="-128"/>
                  <a:ea typeface="UD デジタル 教科書体 NP-B" panose="02020700000000000000" pitchFamily="18" charset="-128"/>
                  <a:cs typeface="+mn-cs"/>
                </a:rPr>
                <a:t>に手を出す恐れがあります</a:t>
              </a:r>
              <a:r>
                <a:rPr kumimoji="1" lang="ja-JP" altLang="en-US" sz="1400" b="0" i="0" u="none" strike="noStrike" kern="0" cap="none" spc="0" normalizeH="0" baseline="0" noProof="0" dirty="0" smtClean="0">
                  <a:ln>
                    <a:noFill/>
                  </a:ln>
                  <a:solidFill>
                    <a:sysClr val="windowText" lastClr="000000"/>
                  </a:solidFill>
                  <a:effectLst/>
                  <a:uLnTx/>
                  <a:uFillTx/>
                  <a:latin typeface="UD デジタル 教科書体 NP-B" panose="02020700000000000000" pitchFamily="18" charset="-128"/>
                  <a:ea typeface="UD デジタル 教科書体 NP-B" panose="02020700000000000000" pitchFamily="18" charset="-128"/>
                  <a:cs typeface="+mn-cs"/>
                </a:rPr>
                <a:t>。</a:t>
              </a:r>
              <a:endParaRPr kumimoji="1" lang="en-US" altLang="ja-JP" sz="1400" b="0" i="0" u="none" strike="noStrike" kern="0" cap="none" spc="0" normalizeH="0" baseline="0" noProof="0" dirty="0" smtClean="0">
                <a:ln>
                  <a:noFill/>
                </a:ln>
                <a:solidFill>
                  <a:sysClr val="windowText" lastClr="000000"/>
                </a:solidFill>
                <a:effectLst/>
                <a:uLnTx/>
                <a:uFillTx/>
                <a:latin typeface="UD デジタル 教科書体 NP-B" panose="02020700000000000000" pitchFamily="18" charset="-128"/>
                <a:ea typeface="UD デジタル 教科書体 NP-B" panose="02020700000000000000" pitchFamily="18" charset="-128"/>
                <a:cs typeface="+mn-cs"/>
              </a:endParaRPr>
            </a:p>
            <a:p>
              <a:pPr marL="0" marR="0" lvl="0" indent="0" defTabSz="914400" eaLnBrk="1" fontAlgn="auto" latinLnBrk="0" hangingPunct="1">
                <a:lnSpc>
                  <a:spcPts val="1700"/>
                </a:lnSpc>
                <a:spcBef>
                  <a:spcPts val="0"/>
                </a:spcBef>
                <a:spcAft>
                  <a:spcPts val="0"/>
                </a:spcAft>
                <a:buClrTx/>
                <a:buSzTx/>
                <a:buFontTx/>
                <a:buNone/>
                <a:tabLst/>
                <a:defRPr/>
              </a:pPr>
              <a:r>
                <a:rPr kumimoji="1" lang="ja-JP" altLang="en-US" sz="1400" kern="0" dirty="0">
                  <a:solidFill>
                    <a:sysClr val="windowText" lastClr="000000"/>
                  </a:solidFill>
                  <a:latin typeface="UD デジタル 教科書体 NP-B" panose="02020700000000000000" pitchFamily="18" charset="-128"/>
                  <a:ea typeface="UD デジタル 教科書体 NP-B" panose="02020700000000000000" pitchFamily="18" charset="-128"/>
                </a:rPr>
                <a:t>　</a:t>
              </a:r>
              <a:r>
                <a:rPr kumimoji="1" lang="ja-JP" altLang="en-US" sz="1400" kern="0" dirty="0" smtClean="0">
                  <a:solidFill>
                    <a:sysClr val="windowText" lastClr="000000"/>
                  </a:solidFill>
                  <a:latin typeface="UD デジタル 教科書体 NP-B" panose="02020700000000000000" pitchFamily="18" charset="-128"/>
                  <a:ea typeface="UD デジタル 教科書体 NP-B" panose="02020700000000000000" pitchFamily="18" charset="-128"/>
                </a:rPr>
                <a:t>また、状況によっては逮捕されることもあります。</a:t>
              </a:r>
              <a:endParaRPr kumimoji="1" lang="en-US" altLang="ja-JP" sz="1400" b="0" i="0" u="none" strike="noStrike" kern="0" cap="none" spc="0" normalizeH="0" baseline="0" noProof="0" dirty="0">
                <a:ln>
                  <a:noFill/>
                </a:ln>
                <a:solidFill>
                  <a:sysClr val="windowText" lastClr="000000"/>
                </a:solidFill>
                <a:effectLst/>
                <a:uLnTx/>
                <a:uFillTx/>
                <a:latin typeface="UD デジタル 教科書体 NP-B" panose="02020700000000000000" pitchFamily="18" charset="-128"/>
                <a:ea typeface="UD デジタル 教科書体 NP-B" panose="02020700000000000000" pitchFamily="18" charset="-128"/>
                <a:cs typeface="+mn-cs"/>
              </a:endParaRPr>
            </a:p>
            <a:p>
              <a:pPr marL="0" marR="0" lvl="0" indent="0" defTabSz="914400" eaLnBrk="1" fontAlgn="auto" latinLnBrk="0" hangingPunct="1">
                <a:lnSpc>
                  <a:spcPts val="17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sysClr val="windowText" lastClr="000000"/>
                  </a:solidFill>
                  <a:effectLst/>
                  <a:uLnTx/>
                  <a:uFillTx/>
                  <a:latin typeface="UD デジタル 教科書体 NP-B" panose="02020700000000000000" pitchFamily="18" charset="-128"/>
                  <a:ea typeface="UD デジタル 教科書体 NP-B" panose="02020700000000000000" pitchFamily="18" charset="-128"/>
                  <a:cs typeface="+mn-cs"/>
                </a:rPr>
                <a:t>　店舗内等で不審な人物を見つけた場合は、</a:t>
              </a:r>
              <a:r>
                <a:rPr kumimoji="1" lang="ja-JP" altLang="en-US" sz="1400" b="0" i="0" u="none" strike="noStrike" kern="0" cap="none" spc="0" normalizeH="0" baseline="0" noProof="0" dirty="0" smtClean="0">
                  <a:ln>
                    <a:noFill/>
                  </a:ln>
                  <a:solidFill>
                    <a:srgbClr val="FF0000"/>
                  </a:solidFill>
                  <a:effectLst/>
                  <a:uLnTx/>
                  <a:uFillTx/>
                  <a:latin typeface="UD デジタル 教科書体 NP-B" panose="02020700000000000000" pitchFamily="18" charset="-128"/>
                  <a:ea typeface="UD デジタル 教科書体 NP-B" panose="02020700000000000000" pitchFamily="18" charset="-128"/>
                  <a:cs typeface="+mn-cs"/>
                </a:rPr>
                <a:t>１１０番通報</a:t>
              </a:r>
              <a:r>
                <a:rPr kumimoji="1" lang="ja-JP" altLang="en-US" sz="1400" b="0" i="0" u="none" strike="noStrike" kern="0" cap="none" spc="0" normalizeH="0" baseline="0" noProof="0" dirty="0">
                  <a:ln>
                    <a:noFill/>
                  </a:ln>
                  <a:solidFill>
                    <a:sysClr val="windowText" lastClr="000000"/>
                  </a:solidFill>
                  <a:effectLst/>
                  <a:uLnTx/>
                  <a:uFillTx/>
                  <a:latin typeface="UD デジタル 教科書体 NP-B" panose="02020700000000000000" pitchFamily="18" charset="-128"/>
                  <a:ea typeface="UD デジタル 教科書体 NP-B" panose="02020700000000000000" pitchFamily="18" charset="-128"/>
                  <a:cs typeface="+mn-cs"/>
                </a:rPr>
                <a:t>するなどの情報提供をよろしくお願いします。　</a:t>
              </a:r>
            </a:p>
          </p:txBody>
        </p:sp>
      </p:grpSp>
      <p:pic>
        <p:nvPicPr>
          <p:cNvPr id="98" name="図 97"/>
          <p:cNvPicPr>
            <a:picLocks noChangeAspect="1"/>
          </p:cNvPicPr>
          <p:nvPr/>
        </p:nvPicPr>
        <p:blipFill>
          <a:blip r:embed="rId19"/>
          <a:stretch>
            <a:fillRect/>
          </a:stretch>
        </p:blipFill>
        <p:spPr>
          <a:xfrm>
            <a:off x="5356474" y="2034412"/>
            <a:ext cx="606179" cy="1476591"/>
          </a:xfrm>
          <a:prstGeom prst="rect">
            <a:avLst/>
          </a:prstGeom>
        </p:spPr>
      </p:pic>
      <p:pic>
        <p:nvPicPr>
          <p:cNvPr id="99" name="図 98"/>
          <p:cNvPicPr>
            <a:picLocks noChangeAspect="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35349" y="446608"/>
            <a:ext cx="879598" cy="1070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 name="テキスト ボックス 92"/>
          <p:cNvSpPr txBox="1"/>
          <p:nvPr/>
        </p:nvSpPr>
        <p:spPr>
          <a:xfrm>
            <a:off x="188912" y="1222918"/>
            <a:ext cx="5893987" cy="1169551"/>
          </a:xfrm>
          <a:prstGeom prst="rect">
            <a:avLst/>
          </a:prstGeom>
          <a:noFill/>
          <a:ln>
            <a:noFill/>
          </a:ln>
        </p:spPr>
        <p:txBody>
          <a:bodyPr wrap="square" rtlCol="0">
            <a:spAutoFit/>
          </a:bodyPr>
          <a:lstStyle/>
          <a:p>
            <a:r>
              <a:rPr kumimoji="1" lang="ja-JP" altLang="en-US" sz="1400" dirty="0" smtClean="0">
                <a:latin typeface="UD デジタル 教科書体 N-B" panose="02020700000000000000" pitchFamily="17" charset="-128"/>
                <a:ea typeface="UD デジタル 教科書体 N-B" panose="02020700000000000000" pitchFamily="17" charset="-128"/>
              </a:rPr>
              <a:t>　　　　　　８月２６日午前１１時３０分ころ、立屋敷一丁目にあるスーパーで食料品が万引きされる事件が発生しました。店舗の協力を得て捜査した結果、５０歳代の男性の犯行と判明したため、窃盗の犯人として現行犯逮捕しました。</a:t>
            </a:r>
            <a:endParaRPr kumimoji="1" lang="en-US" altLang="ja-JP" sz="1400" dirty="0" smtClean="0">
              <a:latin typeface="UD デジタル 教科書体 N-B" panose="02020700000000000000" pitchFamily="17" charset="-128"/>
              <a:ea typeface="UD デジタル 教科書体 N-B" panose="02020700000000000000" pitchFamily="17" charset="-128"/>
            </a:endParaRPr>
          </a:p>
          <a:p>
            <a:r>
              <a:rPr kumimoji="1" lang="ja-JP" altLang="en-US" sz="1400" dirty="0">
                <a:latin typeface="UD デジタル 教科書体 N-B" panose="02020700000000000000" pitchFamily="17" charset="-128"/>
                <a:ea typeface="UD デジタル 教科書体 N-B" panose="02020700000000000000" pitchFamily="17" charset="-128"/>
              </a:rPr>
              <a:t>　</a:t>
            </a:r>
          </a:p>
        </p:txBody>
      </p:sp>
      <p:pic>
        <p:nvPicPr>
          <p:cNvPr id="80" name="図 79"/>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4521249" y="5281279"/>
            <a:ext cx="1307585" cy="1064047"/>
          </a:xfrm>
          <a:prstGeom prst="rect">
            <a:avLst/>
          </a:prstGeom>
        </p:spPr>
      </p:pic>
      <p:pic>
        <p:nvPicPr>
          <p:cNvPr id="4" name="図 3"/>
          <p:cNvPicPr>
            <a:picLocks noChangeAspect="1"/>
          </p:cNvPicPr>
          <p:nvPr/>
        </p:nvPicPr>
        <p:blipFill>
          <a:blip r:embed="rId22"/>
          <a:stretch>
            <a:fillRect/>
          </a:stretch>
        </p:blipFill>
        <p:spPr>
          <a:xfrm>
            <a:off x="5929612" y="5455105"/>
            <a:ext cx="1453538" cy="1982911"/>
          </a:xfrm>
          <a:prstGeom prst="rect">
            <a:avLst/>
          </a:prstGeom>
        </p:spPr>
      </p:pic>
    </p:spTree>
    <p:extLst>
      <p:ext uri="{BB962C8B-B14F-4D97-AF65-F5344CB8AC3E}">
        <p14:creationId xmlns:p14="http://schemas.microsoft.com/office/powerpoint/2010/main" val="3942025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274</TotalTime>
  <Words>575</Words>
  <Application>Microsoft Office PowerPoint</Application>
  <PresentationFormat>ユーザー設定</PresentationFormat>
  <Paragraphs>58</Paragraphs>
  <Slides>1</Slides>
  <Notes>0</Notes>
  <HiddenSlides>0</HiddenSlides>
  <MMClips>0</MMClips>
  <ScaleCrop>false</ScaleCrop>
  <HeadingPairs>
    <vt:vector size="6" baseType="variant">
      <vt:variant>
        <vt:lpstr>使用されているフォント</vt:lpstr>
      </vt:variant>
      <vt:variant>
        <vt:i4>19</vt:i4>
      </vt:variant>
      <vt:variant>
        <vt:lpstr>テーマ</vt:lpstr>
      </vt:variant>
      <vt:variant>
        <vt:i4>1</vt:i4>
      </vt:variant>
      <vt:variant>
        <vt:lpstr>スライド タイトル</vt:lpstr>
      </vt:variant>
      <vt:variant>
        <vt:i4>1</vt:i4>
      </vt:variant>
    </vt:vector>
  </HeadingPairs>
  <TitlesOfParts>
    <vt:vector size="21" baseType="lpstr">
      <vt:lpstr>HGP創英角ｺﾞｼｯｸUB</vt:lpstr>
      <vt:lpstr>HGP創英角ﾎﾟｯﾌﾟ体</vt:lpstr>
      <vt:lpstr>HGS創英角ｺﾞｼｯｸUB</vt:lpstr>
      <vt:lpstr>HGS創英角ﾎﾟｯﾌﾟ体</vt:lpstr>
      <vt:lpstr>HG丸ｺﾞｼｯｸM-PRO</vt:lpstr>
      <vt:lpstr>HG創英角ﾎﾟｯﾌﾟ体</vt:lpstr>
      <vt:lpstr>ＭＳ Ｐゴシック</vt:lpstr>
      <vt:lpstr>ＭＳ Ｐ明朝</vt:lpstr>
      <vt:lpstr>ＭＳ 明朝</vt:lpstr>
      <vt:lpstr>UD デジタル 教科書体 N-B</vt:lpstr>
      <vt:lpstr>UD デジタル 教科書体 NK-B</vt:lpstr>
      <vt:lpstr>UD デジタル 教科書体 NP-B</vt: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Windows ユーザー</cp:lastModifiedBy>
  <cp:revision>48</cp:revision>
  <cp:lastPrinted>2023-03-01T04:01:56Z</cp:lastPrinted>
  <dcterms:created xsi:type="dcterms:W3CDTF">2022-06-17T02:04:19Z</dcterms:created>
  <dcterms:modified xsi:type="dcterms:W3CDTF">2025-08-31T04:10:41Z</dcterms:modified>
</cp:coreProperties>
</file>