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863" r:id="rId1"/>
  </p:sldMasterIdLst>
  <p:notesMasterIdLst>
    <p:notesMasterId r:id="rId3"/>
  </p:notesMasterIdLst>
  <p:sldIdLst>
    <p:sldId id="256" r:id="rId2"/>
  </p:sldIdLst>
  <p:sldSz cx="6858000" cy="9144000" type="screen4x3"/>
  <p:notesSz cx="6888163" cy="100187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  <a:srgbClr val="00CC00"/>
    <a:srgbClr val="00FF00"/>
    <a:srgbClr val="99FF99"/>
    <a:srgbClr val="66FF66"/>
    <a:srgbClr val="9900CC"/>
    <a:srgbClr val="FBD78F"/>
    <a:srgbClr val="CC99FF"/>
    <a:srgbClr val="660066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391" autoAdjust="0"/>
  </p:normalViewPr>
  <p:slideViewPr>
    <p:cSldViewPr snapToGrid="0">
      <p:cViewPr varScale="1">
        <p:scale>
          <a:sx n="52" d="100"/>
          <a:sy n="52" d="100"/>
        </p:scale>
        <p:origin x="227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84871" cy="502676"/>
          </a:xfrm>
          <a:prstGeom prst="rect">
            <a:avLst/>
          </a:prstGeom>
        </p:spPr>
        <p:txBody>
          <a:bodyPr vert="horz" lIns="93056" tIns="46526" rIns="93056" bIns="4652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1700" y="0"/>
            <a:ext cx="2984871" cy="502676"/>
          </a:xfrm>
          <a:prstGeom prst="rect">
            <a:avLst/>
          </a:prstGeom>
        </p:spPr>
        <p:txBody>
          <a:bodyPr vert="horz" lIns="93056" tIns="46526" rIns="93056" bIns="46526" rtlCol="0"/>
          <a:lstStyle>
            <a:lvl1pPr algn="r">
              <a:defRPr sz="1200"/>
            </a:lvl1pPr>
          </a:lstStyle>
          <a:p>
            <a:fld id="{83974841-0F13-4A36-A476-A463B9EF32E3}" type="datetimeFigureOut">
              <a:rPr kumimoji="1" lang="ja-JP" altLang="en-US" smtClean="0"/>
              <a:t>2025/8/20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74875" y="1250950"/>
            <a:ext cx="2538413" cy="33829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56" tIns="46526" rIns="93056" bIns="4652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817" y="4821506"/>
            <a:ext cx="5510530" cy="3944868"/>
          </a:xfrm>
          <a:prstGeom prst="rect">
            <a:avLst/>
          </a:prstGeom>
        </p:spPr>
        <p:txBody>
          <a:bodyPr vert="horz" lIns="93056" tIns="46526" rIns="93056" bIns="46526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516042"/>
            <a:ext cx="2984871" cy="502675"/>
          </a:xfrm>
          <a:prstGeom prst="rect">
            <a:avLst/>
          </a:prstGeom>
        </p:spPr>
        <p:txBody>
          <a:bodyPr vert="horz" lIns="93056" tIns="46526" rIns="93056" bIns="4652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1700" y="9516042"/>
            <a:ext cx="2984871" cy="502675"/>
          </a:xfrm>
          <a:prstGeom prst="rect">
            <a:avLst/>
          </a:prstGeom>
        </p:spPr>
        <p:txBody>
          <a:bodyPr vert="horz" lIns="93056" tIns="46526" rIns="93056" bIns="46526" rtlCol="0" anchor="b"/>
          <a:lstStyle>
            <a:lvl1pPr algn="r">
              <a:defRPr sz="1200"/>
            </a:lvl1pPr>
          </a:lstStyle>
          <a:p>
            <a:fld id="{7C9D8144-6DB4-4C58-A706-3F90B268C8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68465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16C56-8529-4205-B5C2-92AAA7D8A1D4}" type="datetimeFigureOut">
              <a:rPr kumimoji="1" lang="ja-JP" altLang="en-US" smtClean="0"/>
              <a:t>2025/8/20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5143C-8014-4B15-A812-0DF6931BBA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6851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16C56-8529-4205-B5C2-92AAA7D8A1D4}" type="datetimeFigureOut">
              <a:rPr kumimoji="1" lang="ja-JP" altLang="en-US" smtClean="0"/>
              <a:t>2025/8/20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5143C-8014-4B15-A812-0DF6931BBA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8676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07756" y="486834"/>
            <a:ext cx="1478756" cy="7749117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71487" y="486834"/>
            <a:ext cx="4350544" cy="7749117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16C56-8529-4205-B5C2-92AAA7D8A1D4}" type="datetimeFigureOut">
              <a:rPr kumimoji="1" lang="ja-JP" altLang="en-US" smtClean="0"/>
              <a:t>2025/8/20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5143C-8014-4B15-A812-0DF6931BBA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8976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16C56-8529-4205-B5C2-92AAA7D8A1D4}" type="datetimeFigureOut">
              <a:rPr kumimoji="1" lang="ja-JP" altLang="en-US" smtClean="0"/>
              <a:t>2025/8/20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5143C-8014-4B15-A812-0DF6931BBA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8735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916" y="2279652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7916" y="6119285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16C56-8529-4205-B5C2-92AAA7D8A1D4}" type="datetimeFigureOut">
              <a:rPr kumimoji="1" lang="ja-JP" altLang="en-US" smtClean="0"/>
              <a:t>2025/8/20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5143C-8014-4B15-A812-0DF6931BBA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847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16C56-8529-4205-B5C2-92AAA7D8A1D4}" type="datetimeFigureOut">
              <a:rPr kumimoji="1" lang="ja-JP" altLang="en-US" smtClean="0"/>
              <a:t>2025/8/20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5143C-8014-4B15-A812-0DF6931BBA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0328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486834"/>
            <a:ext cx="5915025" cy="1767417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16C56-8529-4205-B5C2-92AAA7D8A1D4}" type="datetimeFigureOut">
              <a:rPr kumimoji="1" lang="ja-JP" altLang="en-US" smtClean="0"/>
              <a:t>2025/8/20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5143C-8014-4B15-A812-0DF6931BBA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9464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16C56-8529-4205-B5C2-92AAA7D8A1D4}" type="datetimeFigureOut">
              <a:rPr kumimoji="1" lang="ja-JP" altLang="en-US" smtClean="0"/>
              <a:t>2025/8/20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5143C-8014-4B15-A812-0DF6931BBA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2589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16C56-8529-4205-B5C2-92AAA7D8A1D4}" type="datetimeFigureOut">
              <a:rPr kumimoji="1" lang="ja-JP" altLang="en-US" smtClean="0"/>
              <a:t>2025/8/20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5143C-8014-4B15-A812-0DF6931BBA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118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16C56-8529-4205-B5C2-92AAA7D8A1D4}" type="datetimeFigureOut">
              <a:rPr kumimoji="1" lang="ja-JP" altLang="en-US" smtClean="0"/>
              <a:t>2025/8/20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5143C-8014-4B15-A812-0DF6931BBA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887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16C56-8529-4205-B5C2-92AAA7D8A1D4}" type="datetimeFigureOut">
              <a:rPr kumimoji="1" lang="ja-JP" altLang="en-US" smtClean="0"/>
              <a:t>2025/8/20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5143C-8014-4B15-A812-0DF6931BBA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0237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716C56-8529-4205-B5C2-92AAA7D8A1D4}" type="datetimeFigureOut">
              <a:rPr kumimoji="1" lang="ja-JP" altLang="en-US" smtClean="0"/>
              <a:t>2025/8/20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65143C-8014-4B15-A812-0DF6931BBA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6508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4" r:id="rId1"/>
    <p:sldLayoutId id="2147483865" r:id="rId2"/>
    <p:sldLayoutId id="2147483866" r:id="rId3"/>
    <p:sldLayoutId id="2147483867" r:id="rId4"/>
    <p:sldLayoutId id="2147483868" r:id="rId5"/>
    <p:sldLayoutId id="2147483869" r:id="rId6"/>
    <p:sldLayoutId id="2147483870" r:id="rId7"/>
    <p:sldLayoutId id="2147483871" r:id="rId8"/>
    <p:sldLayoutId id="2147483872" r:id="rId9"/>
    <p:sldLayoutId id="2147483873" r:id="rId10"/>
    <p:sldLayoutId id="2147483874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爆発 2 3"/>
          <p:cNvSpPr/>
          <p:nvPr/>
        </p:nvSpPr>
        <p:spPr>
          <a:xfrm>
            <a:off x="1756229" y="7837714"/>
            <a:ext cx="3033485" cy="557600"/>
          </a:xfrm>
          <a:prstGeom prst="irregularSeal2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正方形/長方形 1"/>
          <p:cNvSpPr/>
          <p:nvPr/>
        </p:nvSpPr>
        <p:spPr>
          <a:xfrm>
            <a:off x="0" y="1"/>
            <a:ext cx="6858000" cy="582518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/>
          <p:cNvSpPr/>
          <p:nvPr/>
        </p:nvSpPr>
        <p:spPr>
          <a:xfrm>
            <a:off x="0" y="8505371"/>
            <a:ext cx="6858000" cy="638629"/>
          </a:xfrm>
          <a:prstGeom prst="rect">
            <a:avLst/>
          </a:prstGeom>
          <a:solidFill>
            <a:srgbClr val="CC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/>
              </a:solidFill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410325" y="5978975"/>
            <a:ext cx="4860802" cy="591804"/>
          </a:xfrm>
          <a:prstGeom prst="rect">
            <a:avLst/>
          </a:prstGeom>
          <a:noFill/>
        </p:spPr>
        <p:txBody>
          <a:bodyPr vert="horz" wrap="none" lIns="91440" tIns="45720" rIns="91440" bIns="45720">
            <a:prstTxWarp prst="textPlain">
              <a:avLst/>
            </a:prstTxWarp>
            <a:spAutoFit/>
          </a:bodyPr>
          <a:lstStyle/>
          <a:p>
            <a:pPr algn="ctr"/>
            <a:r>
              <a:rPr lang="ja-JP" altLang="en-US" sz="5400" b="1" dirty="0" smtClean="0">
                <a:ln w="0"/>
                <a:solidFill>
                  <a:srgbClr val="FF000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～パトロール強化中～</a:t>
            </a:r>
            <a:endParaRPr lang="ja-JP" altLang="en-US" sz="5400" b="1" cap="none" spc="0" dirty="0">
              <a:ln w="0"/>
              <a:solidFill>
                <a:srgbClr val="FF0000"/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410325" y="8500606"/>
            <a:ext cx="2158555" cy="533692"/>
          </a:xfrm>
          <a:prstGeom prst="rect">
            <a:avLst/>
          </a:prstGeom>
          <a:noFill/>
        </p:spPr>
        <p:txBody>
          <a:bodyPr vert="horz" wrap="none" lIns="91440" tIns="45720" rIns="91440" bIns="45720">
            <a:prstTxWarp prst="textPlain">
              <a:avLst/>
            </a:prstTxWarp>
            <a:spAutoFit/>
          </a:bodyPr>
          <a:lstStyle/>
          <a:p>
            <a:pPr algn="ctr"/>
            <a:r>
              <a:rPr lang="ja-JP" altLang="en-US" sz="5400" dirty="0" smtClean="0">
                <a:ln w="0"/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うきは警察署</a:t>
            </a:r>
            <a:endParaRPr lang="ja-JP" altLang="en-US" sz="5400" cap="none" spc="0" dirty="0">
              <a:ln w="0"/>
              <a:solidFill>
                <a:schemeClr val="tx1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3100838" y="8505371"/>
            <a:ext cx="3497050" cy="533692"/>
          </a:xfrm>
          <a:prstGeom prst="rect">
            <a:avLst/>
          </a:prstGeom>
          <a:noFill/>
        </p:spPr>
        <p:txBody>
          <a:bodyPr vert="horz" wrap="none" lIns="91440" tIns="45720" rIns="91440" bIns="45720">
            <a:prstTxWarp prst="textPlain">
              <a:avLst/>
            </a:prstTxWarp>
            <a:spAutoFit/>
          </a:bodyPr>
          <a:lstStyle/>
          <a:p>
            <a:pPr algn="ctr"/>
            <a:r>
              <a:rPr lang="ja-JP" altLang="en-US" sz="5400" dirty="0" smtClean="0">
                <a:ln w="0"/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℡ ０９４３－７６－５１１０</a:t>
            </a:r>
            <a:endParaRPr lang="ja-JP" altLang="en-US" sz="5400" cap="none" spc="0" dirty="0">
              <a:ln w="0"/>
              <a:solidFill>
                <a:schemeClr val="tx1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87" name="正方形/長方形 86"/>
          <p:cNvSpPr/>
          <p:nvPr/>
        </p:nvSpPr>
        <p:spPr>
          <a:xfrm>
            <a:off x="0" y="3164517"/>
            <a:ext cx="1889824" cy="1542671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FadeDown">
              <a:avLst>
                <a:gd name="adj" fmla="val 0"/>
              </a:avLst>
            </a:prstTxWarp>
            <a:spAutoFit/>
          </a:bodyPr>
          <a:lstStyle/>
          <a:p>
            <a:pPr algn="ctr"/>
            <a:endParaRPr lang="ja-JP" altLang="en-US" sz="5400" b="1" dirty="0">
              <a:ln w="13462">
                <a:noFill/>
                <a:prstDash val="solid"/>
              </a:ln>
              <a:solidFill>
                <a:srgbClr val="002060"/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pic>
        <p:nvPicPr>
          <p:cNvPr id="37" name="図 3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2169" y="5772380"/>
            <a:ext cx="1055919" cy="1075069"/>
          </a:xfrm>
          <a:prstGeom prst="rect">
            <a:avLst/>
          </a:prstGeom>
        </p:spPr>
      </p:pic>
      <p:grpSp>
        <p:nvGrpSpPr>
          <p:cNvPr id="38" name="グループ化 37"/>
          <p:cNvGrpSpPr/>
          <p:nvPr/>
        </p:nvGrpSpPr>
        <p:grpSpPr>
          <a:xfrm>
            <a:off x="72134" y="94517"/>
            <a:ext cx="6719659" cy="1692494"/>
            <a:chOff x="2111466" y="1638461"/>
            <a:chExt cx="699260" cy="706556"/>
          </a:xfrm>
          <a:noFill/>
        </p:grpSpPr>
        <p:sp>
          <p:nvSpPr>
            <p:cNvPr id="41" name="正方形/長方形 40"/>
            <p:cNvSpPr/>
            <p:nvPr/>
          </p:nvSpPr>
          <p:spPr>
            <a:xfrm>
              <a:off x="2111466" y="1638461"/>
              <a:ext cx="699260" cy="706556"/>
            </a:xfrm>
            <a:prstGeom prst="rect">
              <a:avLst/>
            </a:pr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" name="正方形/長方形 41"/>
            <p:cNvSpPr/>
            <p:nvPr/>
          </p:nvSpPr>
          <p:spPr>
            <a:xfrm>
              <a:off x="2137049" y="1684261"/>
              <a:ext cx="636010" cy="433297"/>
            </a:xfrm>
            <a:prstGeom prst="rect">
              <a:avLst/>
            </a:prstGeom>
            <a:grpFill/>
            <a:ln>
              <a:noFill/>
            </a:ln>
          </p:spPr>
          <p:txBody>
            <a:bodyPr wrap="none" lIns="91440" tIns="45720" rIns="91440" bIns="45720">
              <a:prstTxWarp prst="textFadeDown">
                <a:avLst>
                  <a:gd name="adj" fmla="val 0"/>
                </a:avLst>
              </a:prstTxWarp>
              <a:spAutoFit/>
            </a:bodyPr>
            <a:lstStyle/>
            <a:p>
              <a:pPr algn="ctr"/>
              <a:r>
                <a:rPr lang="ja-JP" altLang="en-US" sz="5400" dirty="0" smtClean="0">
                  <a:ln w="13462">
                    <a:noFill/>
                    <a:prstDash val="solid"/>
                  </a:ln>
                  <a:latin typeface="HGSｺﾞｼｯｸE" panose="020B0900000000000000" pitchFamily="50" charset="-128"/>
                  <a:ea typeface="HGSｺﾞｼｯｸE" panose="020B0900000000000000" pitchFamily="50" charset="-128"/>
                </a:rPr>
                <a:t>空き家窃盗</a:t>
              </a:r>
              <a:endParaRPr lang="ja-JP" altLang="en-US" sz="5400" dirty="0">
                <a:ln w="13462">
                  <a:noFill/>
                  <a:prstDash val="solid"/>
                </a:ln>
                <a:latin typeface="HGSｺﾞｼｯｸE" panose="020B0900000000000000" pitchFamily="50" charset="-128"/>
                <a:ea typeface="HGSｺﾞｼｯｸE" panose="020B0900000000000000" pitchFamily="50" charset="-128"/>
              </a:endParaRPr>
            </a:p>
          </p:txBody>
        </p:sp>
      </p:grpSp>
      <p:grpSp>
        <p:nvGrpSpPr>
          <p:cNvPr id="58" name="グループ化 57"/>
          <p:cNvGrpSpPr/>
          <p:nvPr/>
        </p:nvGrpSpPr>
        <p:grpSpPr>
          <a:xfrm>
            <a:off x="72134" y="1382615"/>
            <a:ext cx="6719659" cy="1935177"/>
            <a:chOff x="2111466" y="1537149"/>
            <a:chExt cx="699260" cy="807868"/>
          </a:xfrm>
          <a:solidFill>
            <a:schemeClr val="bg1"/>
          </a:solidFill>
        </p:grpSpPr>
        <p:sp>
          <p:nvSpPr>
            <p:cNvPr id="62" name="正方形/長方形 61"/>
            <p:cNvSpPr/>
            <p:nvPr/>
          </p:nvSpPr>
          <p:spPr>
            <a:xfrm>
              <a:off x="2111466" y="1638461"/>
              <a:ext cx="699260" cy="706556"/>
            </a:xfrm>
            <a:prstGeom prst="rect">
              <a:avLst/>
            </a:prstGeom>
            <a:no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3" name="正方形/長方形 62"/>
            <p:cNvSpPr/>
            <p:nvPr/>
          </p:nvSpPr>
          <p:spPr>
            <a:xfrm>
              <a:off x="2136259" y="1537149"/>
              <a:ext cx="654289" cy="424093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91440" tIns="45720" rIns="91440" bIns="45720">
              <a:prstTxWarp prst="textFadeDown">
                <a:avLst>
                  <a:gd name="adj" fmla="val 0"/>
                </a:avLst>
              </a:prstTxWarp>
              <a:spAutoFit/>
            </a:bodyPr>
            <a:lstStyle/>
            <a:p>
              <a:pPr algn="ctr"/>
              <a:r>
                <a:rPr lang="ja-JP" altLang="en-US" sz="5400" b="1" dirty="0" smtClean="0">
                  <a:ln w="13462">
                    <a:noFill/>
                    <a:prstDash val="solid"/>
                  </a:ln>
                  <a:latin typeface="HGSｺﾞｼｯｸE" panose="020B0900000000000000" pitchFamily="50" charset="-128"/>
                  <a:ea typeface="HGSｺﾞｼｯｸE" panose="020B0900000000000000" pitchFamily="50" charset="-128"/>
                </a:rPr>
                <a:t>くだも</a:t>
              </a:r>
              <a:r>
                <a:rPr lang="ja-JP" altLang="en-US" sz="5400" b="1" dirty="0">
                  <a:ln w="13462">
                    <a:noFill/>
                    <a:prstDash val="solid"/>
                  </a:ln>
                  <a:latin typeface="HGSｺﾞｼｯｸE" panose="020B0900000000000000" pitchFamily="50" charset="-128"/>
                  <a:ea typeface="HGSｺﾞｼｯｸE" panose="020B0900000000000000" pitchFamily="50" charset="-128"/>
                </a:rPr>
                <a:t>の</a:t>
              </a:r>
              <a:r>
                <a:rPr lang="ja-JP" altLang="en-US" sz="5400" b="1" dirty="0" smtClean="0">
                  <a:ln w="13462">
                    <a:noFill/>
                    <a:prstDash val="solid"/>
                  </a:ln>
                  <a:latin typeface="HGSｺﾞｼｯｸE" panose="020B0900000000000000" pitchFamily="50" charset="-128"/>
                  <a:ea typeface="HGSｺﾞｼｯｸE" panose="020B0900000000000000" pitchFamily="50" charset="-128"/>
                </a:rPr>
                <a:t>盗</a:t>
              </a:r>
              <a:endParaRPr lang="ja-JP" altLang="en-US" sz="5400" b="1" dirty="0">
                <a:ln w="13462">
                  <a:noFill/>
                  <a:prstDash val="solid"/>
                </a:ln>
                <a:latin typeface="HGSｺﾞｼｯｸE" panose="020B0900000000000000" pitchFamily="50" charset="-128"/>
                <a:ea typeface="HGSｺﾞｼｯｸE" panose="020B0900000000000000" pitchFamily="50" charset="-128"/>
              </a:endParaRPr>
            </a:p>
          </p:txBody>
        </p:sp>
      </p:grpSp>
      <p:sp>
        <p:nvSpPr>
          <p:cNvPr id="3" name="テキスト ボックス 2"/>
          <p:cNvSpPr txBox="1"/>
          <p:nvPr/>
        </p:nvSpPr>
        <p:spPr>
          <a:xfrm>
            <a:off x="252632" y="3820858"/>
            <a:ext cx="64254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/>
              <a:t>　今年に入り、うきは警察署管内において、空き家のガラスを割るなどして室内に侵入し、室内を荒らされる窃盗事件が多発しています。</a:t>
            </a:r>
            <a:endParaRPr kumimoji="1" lang="en-US" altLang="ja-JP" sz="2400" b="1" dirty="0" smtClean="0"/>
          </a:p>
          <a:p>
            <a:r>
              <a:rPr lang="ja-JP" altLang="en-US" sz="2400" b="1" dirty="0" smtClean="0"/>
              <a:t>　また、７月には、フルーツの盗難が発生しています。</a:t>
            </a:r>
            <a:endParaRPr kumimoji="1" lang="ja-JP" altLang="en-US" sz="2400" b="1" dirty="0"/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0" y="6825654"/>
            <a:ext cx="6858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/>
              <a:t>　</a:t>
            </a:r>
            <a:r>
              <a:rPr kumimoji="1" lang="ja-JP" altLang="en-US" sz="2400" b="1" u="sng" dirty="0" smtClean="0"/>
              <a:t>犯人は下見をしている可能性があります！</a:t>
            </a:r>
            <a:endParaRPr kumimoji="1" lang="en-US" altLang="ja-JP" sz="2400" b="1" u="sng" dirty="0" smtClean="0"/>
          </a:p>
          <a:p>
            <a:r>
              <a:rPr kumimoji="1" lang="ja-JP" altLang="en-US" sz="2400" b="1" dirty="0" smtClean="0"/>
              <a:t>　不審な人物や車を見かけたときは、その場で</a:t>
            </a:r>
            <a:r>
              <a:rPr kumimoji="1" lang="ja-JP" altLang="en-US" sz="2400" b="1" dirty="0" smtClean="0">
                <a:solidFill>
                  <a:srgbClr val="FF0000"/>
                </a:solidFill>
              </a:rPr>
              <a:t>年齢、性別、服装、車のナンバー、車種、走り去った方向等を１１０番通報</a:t>
            </a:r>
            <a:r>
              <a:rPr kumimoji="1" lang="ja-JP" altLang="en-US" sz="2400" b="1" dirty="0" smtClean="0"/>
              <a:t>してください。</a:t>
            </a:r>
            <a:endParaRPr kumimoji="1" lang="ja-JP" altLang="en-US" sz="2400" b="1" dirty="0"/>
          </a:p>
        </p:txBody>
      </p:sp>
      <p:grpSp>
        <p:nvGrpSpPr>
          <p:cNvPr id="66" name="グループ化 65"/>
          <p:cNvGrpSpPr/>
          <p:nvPr/>
        </p:nvGrpSpPr>
        <p:grpSpPr>
          <a:xfrm>
            <a:off x="-130630" y="2595594"/>
            <a:ext cx="6988629" cy="1511490"/>
            <a:chOff x="2111466" y="1583626"/>
            <a:chExt cx="699260" cy="761391"/>
          </a:xfrm>
          <a:solidFill>
            <a:schemeClr val="bg1"/>
          </a:solidFill>
        </p:grpSpPr>
        <p:sp>
          <p:nvSpPr>
            <p:cNvPr id="67" name="正方形/長方形 66"/>
            <p:cNvSpPr/>
            <p:nvPr/>
          </p:nvSpPr>
          <p:spPr>
            <a:xfrm>
              <a:off x="2111466" y="1638461"/>
              <a:ext cx="699260" cy="706556"/>
            </a:xfrm>
            <a:prstGeom prst="rect">
              <a:avLst/>
            </a:prstGeom>
            <a:no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8" name="正方形/長方形 67"/>
            <p:cNvSpPr/>
            <p:nvPr/>
          </p:nvSpPr>
          <p:spPr>
            <a:xfrm>
              <a:off x="2146555" y="1583626"/>
              <a:ext cx="642152" cy="506725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91440" tIns="45720" rIns="91440" bIns="45720">
              <a:prstTxWarp prst="textFadeDown">
                <a:avLst>
                  <a:gd name="adj" fmla="val 0"/>
                </a:avLst>
              </a:prstTxWarp>
              <a:spAutoFit/>
            </a:bodyPr>
            <a:lstStyle/>
            <a:p>
              <a:pPr algn="ctr"/>
              <a:r>
                <a:rPr lang="ja-JP" altLang="en-US" sz="5400" b="1" dirty="0" smtClean="0">
                  <a:ln w="13462">
                    <a:noFill/>
                    <a:prstDash val="solid"/>
                  </a:ln>
                  <a:solidFill>
                    <a:srgbClr val="FF0000"/>
                  </a:solidFill>
                  <a:latin typeface="HGSｺﾞｼｯｸE" panose="020B0900000000000000" pitchFamily="50" charset="-128"/>
                  <a:ea typeface="HGSｺﾞｼｯｸE" panose="020B0900000000000000" pitchFamily="50" charset="-128"/>
                </a:rPr>
                <a:t>対策強化中</a:t>
              </a:r>
              <a:r>
                <a:rPr lang="en-US" altLang="ja-JP" sz="5400" b="1" dirty="0" smtClean="0">
                  <a:ln w="13462">
                    <a:noFill/>
                    <a:prstDash val="solid"/>
                  </a:ln>
                  <a:solidFill>
                    <a:srgbClr val="FF0000"/>
                  </a:solidFill>
                  <a:latin typeface="HGSｺﾞｼｯｸE" panose="020B0900000000000000" pitchFamily="50" charset="-128"/>
                  <a:ea typeface="HGSｺﾞｼｯｸE" panose="020B0900000000000000" pitchFamily="50" charset="-128"/>
                </a:rPr>
                <a:t>‼</a:t>
              </a:r>
              <a:endParaRPr lang="ja-JP" altLang="en-US" sz="5400" b="1" dirty="0">
                <a:ln w="13462">
                  <a:noFill/>
                  <a:prstDash val="solid"/>
                </a:ln>
                <a:solidFill>
                  <a:srgbClr val="FF0000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96340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113</Words>
  <Application>Microsoft Office PowerPoint</Application>
  <PresentationFormat>画面に合わせる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HGP明朝E</vt:lpstr>
      <vt:lpstr>HGSｺﾞｼｯｸE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2025-08-20T07:18:21Z</dcterms:created>
  <dcterms:modified xsi:type="dcterms:W3CDTF">2025-08-20T07:18:29Z</dcterms:modified>
</cp:coreProperties>
</file>