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notesMasterIdLst>
    <p:notesMasterId r:id="rId3"/>
  </p:notesMasterIdLst>
  <p:sldIdLst>
    <p:sldId id="256" r:id="rId2"/>
  </p:sldIdLst>
  <p:sldSz cx="7559675" cy="10655300"/>
  <p:notesSz cx="6735763" cy="9872663"/>
  <p:defaultTextStyle>
    <a:defPPr>
      <a:defRPr lang="en-US"/>
    </a:defPPr>
    <a:lvl1pPr marL="0" algn="l" defTabSz="4571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4571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4571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0" algn="l" defTabSz="4571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4571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4571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4571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99" algn="l" defTabSz="4571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6" algn="l" defTabSz="4571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381" cy="494706"/>
          </a:xfrm>
          <a:prstGeom prst="rect">
            <a:avLst/>
          </a:prstGeom>
        </p:spPr>
        <p:txBody>
          <a:bodyPr vert="horz" lIns="87498" tIns="43747" rIns="87498" bIns="4374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881" y="0"/>
            <a:ext cx="2918381" cy="494706"/>
          </a:xfrm>
          <a:prstGeom prst="rect">
            <a:avLst/>
          </a:prstGeom>
        </p:spPr>
        <p:txBody>
          <a:bodyPr vert="horz" lIns="87498" tIns="43747" rIns="87498" bIns="43747" rtlCol="0"/>
          <a:lstStyle>
            <a:lvl1pPr algn="r">
              <a:defRPr sz="1100"/>
            </a:lvl1pPr>
          </a:lstStyle>
          <a:p>
            <a:fld id="{3BE5CB0B-738C-4CF0-BDBE-66181B69D77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1238250"/>
            <a:ext cx="2360613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498" tIns="43747" rIns="87498" bIns="437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30" y="4751011"/>
            <a:ext cx="5389510" cy="3887189"/>
          </a:xfrm>
          <a:prstGeom prst="rect">
            <a:avLst/>
          </a:prstGeom>
        </p:spPr>
        <p:txBody>
          <a:bodyPr vert="horz" lIns="87498" tIns="43747" rIns="87498" bIns="4374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7960"/>
            <a:ext cx="2918381" cy="494705"/>
          </a:xfrm>
          <a:prstGeom prst="rect">
            <a:avLst/>
          </a:prstGeom>
        </p:spPr>
        <p:txBody>
          <a:bodyPr vert="horz" lIns="87498" tIns="43747" rIns="87498" bIns="4374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881" y="9377960"/>
            <a:ext cx="2918381" cy="494705"/>
          </a:xfrm>
          <a:prstGeom prst="rect">
            <a:avLst/>
          </a:prstGeom>
        </p:spPr>
        <p:txBody>
          <a:bodyPr vert="horz" lIns="87498" tIns="43747" rIns="87498" bIns="43747" rtlCol="0" anchor="b"/>
          <a:lstStyle>
            <a:lvl1pPr algn="r">
              <a:defRPr sz="1100"/>
            </a:lvl1pPr>
          </a:lstStyle>
          <a:p>
            <a:fld id="{B92359E9-C438-42EB-85A1-BFE7349EC3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79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1608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1pPr>
    <a:lvl2pPr marL="490804" algn="l" defTabSz="981608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2pPr>
    <a:lvl3pPr marL="981608" algn="l" defTabSz="981608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3pPr>
    <a:lvl4pPr marL="1472412" algn="l" defTabSz="981608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4pPr>
    <a:lvl5pPr marL="1963215" algn="l" defTabSz="981608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5pPr>
    <a:lvl6pPr marL="2454019" algn="l" defTabSz="981608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6pPr>
    <a:lvl7pPr marL="2944824" algn="l" defTabSz="981608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7pPr>
    <a:lvl8pPr marL="3435626" algn="l" defTabSz="981608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8pPr>
    <a:lvl9pPr marL="3926430" algn="l" defTabSz="981608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3821"/>
            <a:ext cx="6425724" cy="3709623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596501"/>
            <a:ext cx="5669756" cy="2572564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81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9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7297"/>
            <a:ext cx="1630055" cy="902987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7297"/>
            <a:ext cx="4795669" cy="902987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410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71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56429"/>
            <a:ext cx="6520220" cy="4432308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30668"/>
            <a:ext cx="6520220" cy="233084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27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36480"/>
            <a:ext cx="3212862" cy="676069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36480"/>
            <a:ext cx="3212862" cy="676069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5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567298"/>
            <a:ext cx="6520220" cy="205953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12030"/>
            <a:ext cx="3198096" cy="1280115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92144"/>
            <a:ext cx="3198096" cy="572475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12030"/>
            <a:ext cx="3213847" cy="1280115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92144"/>
            <a:ext cx="3213847" cy="572475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69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69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20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710353"/>
            <a:ext cx="2438193" cy="2486237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4168"/>
            <a:ext cx="3827085" cy="75721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3196591"/>
            <a:ext cx="2438193" cy="592207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76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710353"/>
            <a:ext cx="2438193" cy="2486237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4168"/>
            <a:ext cx="3827085" cy="757216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3196591"/>
            <a:ext cx="2438193" cy="5922078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37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7298"/>
            <a:ext cx="6520220" cy="2059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36480"/>
            <a:ext cx="6520220" cy="6760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875888"/>
            <a:ext cx="1700927" cy="5672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90457-DBE7-4B91-BB5B-564117CB7CEB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9875888"/>
            <a:ext cx="2551390" cy="5672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875888"/>
            <a:ext cx="1700927" cy="5672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FA1D3-B479-4385-9B9E-7B6E77D34F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44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tif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図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420" y="210851"/>
            <a:ext cx="1011929" cy="1112512"/>
          </a:xfrm>
          <a:prstGeom prst="rect">
            <a:avLst/>
          </a:prstGeom>
        </p:spPr>
      </p:pic>
      <p:sp>
        <p:nvSpPr>
          <p:cNvPr id="23" name="角丸四角形 22"/>
          <p:cNvSpPr/>
          <p:nvPr/>
        </p:nvSpPr>
        <p:spPr>
          <a:xfrm>
            <a:off x="89098" y="3349691"/>
            <a:ext cx="7287551" cy="158117"/>
          </a:xfrm>
          <a:prstGeom prst="round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79148" y="3621265"/>
            <a:ext cx="5769188" cy="62617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 smtClean="0"/>
              <a:t>ニセ電話詐欺の手口・今日からできる対策について</a:t>
            </a:r>
            <a:endParaRPr kumimoji="1" lang="ja-JP" altLang="en-US" b="1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363" y="7529600"/>
            <a:ext cx="1685917" cy="662717"/>
          </a:xfrm>
          <a:prstGeom prst="rect">
            <a:avLst/>
          </a:prstGeom>
        </p:spPr>
      </p:pic>
      <p:sp>
        <p:nvSpPr>
          <p:cNvPr id="29" name="正方形/長方形 28"/>
          <p:cNvSpPr/>
          <p:nvPr/>
        </p:nvSpPr>
        <p:spPr>
          <a:xfrm>
            <a:off x="34291" y="8389451"/>
            <a:ext cx="7525384" cy="16231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72" y="1422547"/>
            <a:ext cx="7554603" cy="1245336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l"/>
            <a:r>
              <a:rPr lang="ja-JP" altLang="en-US" sz="40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 警察庁・ＳＯＳ４７特殊詐欺対策</a:t>
            </a:r>
            <a:r>
              <a:rPr lang="en-US" altLang="ja-JP" sz="40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lang="en-US" altLang="ja-JP" sz="40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lang="en-US" altLang="ja-JP" sz="40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ja-JP" altLang="en-US" sz="40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ページ開設中！</a:t>
            </a:r>
            <a:endParaRPr lang="ja-JP" altLang="en-US" sz="40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2289" y="8697435"/>
            <a:ext cx="5109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福岡県警察</a:t>
            </a:r>
            <a:r>
              <a:rPr kumimoji="1"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のニセ電話詐欺等対策</a:t>
            </a:r>
            <a:endParaRPr kumimoji="1" lang="en-US" altLang="ja-JP" sz="2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ページ</a:t>
            </a:r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はコチラ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044691" y="6870433"/>
            <a:ext cx="2232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アクセスはここ！</a:t>
            </a: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169" y="8598669"/>
            <a:ext cx="1237786" cy="1237786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200025" y="2900911"/>
            <a:ext cx="7105649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サイトでは、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特殊詐欺対策情報</a:t>
            </a:r>
            <a:r>
              <a:rPr kumimoji="1"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が</a:t>
            </a:r>
            <a:r>
              <a:rPr kumimoji="1"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沢山紹介されています！</a:t>
            </a:r>
            <a:endParaRPr kumimoji="1" lang="ja-JP" altLang="en-US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1D3B63F-D39E-400D-A71A-BE095BBF28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50" y="6591392"/>
            <a:ext cx="1952625" cy="173597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32403">
            <a:off x="5085543" y="8861892"/>
            <a:ext cx="863364" cy="1093048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392815" y="10175991"/>
            <a:ext cx="708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福岡県うきは警察署　生活安全係　０９４３－７６－５１１０</a:t>
            </a:r>
            <a:endParaRPr kumimoji="1" lang="ja-JP" altLang="en-US" b="1" dirty="0"/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0" y="212210"/>
            <a:ext cx="7554603" cy="96823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b="1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ニセ電話詐欺に注意！</a:t>
            </a:r>
            <a:endParaRPr lang="ja-JP" altLang="en-US" sz="5400" b="1" dirty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76940" y="4381849"/>
            <a:ext cx="4899909" cy="62617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 smtClean="0"/>
              <a:t>ニセ電話詐欺に関する注意喚起・お知らせ</a:t>
            </a:r>
            <a:endParaRPr kumimoji="1" lang="ja-JP" altLang="en-US" b="1" dirty="0"/>
          </a:p>
        </p:txBody>
      </p:sp>
      <p:sp>
        <p:nvSpPr>
          <p:cNvPr id="36" name="正方形/長方形 35"/>
          <p:cNvSpPr/>
          <p:nvPr/>
        </p:nvSpPr>
        <p:spPr>
          <a:xfrm>
            <a:off x="376940" y="5140543"/>
            <a:ext cx="5585710" cy="62617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 smtClean="0"/>
              <a:t>特殊詐欺被害発生状況・４７都道府県ご当地動画</a:t>
            </a:r>
            <a:endParaRPr kumimoji="1" lang="ja-JP" altLang="en-US" b="1" dirty="0"/>
          </a:p>
        </p:txBody>
      </p:sp>
      <p:sp>
        <p:nvSpPr>
          <p:cNvPr id="39" name="正方形/長方形 38"/>
          <p:cNvSpPr/>
          <p:nvPr/>
        </p:nvSpPr>
        <p:spPr>
          <a:xfrm>
            <a:off x="392815" y="5871895"/>
            <a:ext cx="4899909" cy="626176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 smtClean="0"/>
              <a:t>相談窓口・防犯マンガ　　　　　　　　等々</a:t>
            </a:r>
            <a:endParaRPr kumimoji="1" lang="ja-JP" altLang="en-US" b="1" dirty="0"/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7225" y="6381378"/>
            <a:ext cx="1958046" cy="187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79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UDゴシック</vt:lpstr>
      <vt:lpstr>HGP創英ﾌﾟﾚｾﾞﾝｽEB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　 警察庁・ＳＯＳ４７特殊詐欺対策  ページ開設中！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2025-07-22T00:55:38Z</dcterms:created>
  <dcterms:modified xsi:type="dcterms:W3CDTF">2025-07-22T00:55:46Z</dcterms:modified>
</cp:coreProperties>
</file>