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3"/>
  </p:notesMasterIdLst>
  <p:handoutMasterIdLst>
    <p:handoutMasterId r:id="rId34"/>
  </p:handoutMasterIdLst>
  <p:sldIdLst>
    <p:sldId id="256" r:id="rId2"/>
    <p:sldId id="259" r:id="rId3"/>
    <p:sldId id="257" r:id="rId4"/>
    <p:sldId id="261" r:id="rId5"/>
    <p:sldId id="263" r:id="rId6"/>
    <p:sldId id="264" r:id="rId7"/>
    <p:sldId id="265" r:id="rId8"/>
    <p:sldId id="266" r:id="rId9"/>
    <p:sldId id="267" r:id="rId10"/>
    <p:sldId id="287" r:id="rId11"/>
    <p:sldId id="268" r:id="rId12"/>
    <p:sldId id="269" r:id="rId13"/>
    <p:sldId id="288" r:id="rId14"/>
    <p:sldId id="270" r:id="rId15"/>
    <p:sldId id="273" r:id="rId16"/>
    <p:sldId id="274" r:id="rId17"/>
    <p:sldId id="275" r:id="rId18"/>
    <p:sldId id="276" r:id="rId19"/>
    <p:sldId id="277" r:id="rId20"/>
    <p:sldId id="278" r:id="rId21"/>
    <p:sldId id="279" r:id="rId22"/>
    <p:sldId id="280" r:id="rId23"/>
    <p:sldId id="281" r:id="rId24"/>
    <p:sldId id="282" r:id="rId25"/>
    <p:sldId id="289" r:id="rId26"/>
    <p:sldId id="283" r:id="rId27"/>
    <p:sldId id="284" r:id="rId28"/>
    <p:sldId id="285" r:id="rId29"/>
    <p:sldId id="286" r:id="rId30"/>
    <p:sldId id="291" r:id="rId31"/>
    <p:sldId id="292" r:id="rId32"/>
  </p:sldIdLst>
  <p:sldSz cx="9906000" cy="6858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B"/>
    <a:srgbClr val="10261D"/>
    <a:srgbClr val="3C7C67"/>
    <a:srgbClr val="448184"/>
    <a:srgbClr val="338989"/>
    <a:srgbClr val="3E7676"/>
    <a:srgbClr val="3B8B8D"/>
    <a:srgbClr val="3D9FA1"/>
    <a:srgbClr val="44AFB2"/>
    <a:srgbClr val="4DB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16488-4B64-497F-9BCC-BA5567237F31}" v="3" dt="2024-12-23T03:52:44.2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5C0029E-BD9E-400E-98D3-47924E459A8F}" type="datetimeFigureOut">
              <a:rPr kumimoji="1" lang="ja-JP" altLang="en-US" smtClean="0"/>
              <a:t>2025/3/8</a:t>
            </a:fld>
            <a:endParaRPr kumimoji="1" lang="ja-JP" altLang="en-US"/>
          </a:p>
        </p:txBody>
      </p:sp>
      <p:sp>
        <p:nvSpPr>
          <p:cNvPr id="4" name="フッター プレースホルダー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BC6292B1-C055-4D19-ACC1-2B36A8D1DFD9}" type="slidenum">
              <a:rPr kumimoji="1" lang="ja-JP" altLang="en-US" smtClean="0"/>
              <a:t>‹#›</a:t>
            </a:fld>
            <a:endParaRPr kumimoji="1" lang="ja-JP" altLang="en-US"/>
          </a:p>
        </p:txBody>
      </p:sp>
    </p:spTree>
    <p:extLst>
      <p:ext uri="{BB962C8B-B14F-4D97-AF65-F5344CB8AC3E}">
        <p14:creationId xmlns:p14="http://schemas.microsoft.com/office/powerpoint/2010/main" val="1292319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0B4FA1C8-FA42-004F-B411-07139DD2313D}" type="datetimeFigureOut">
              <a:rPr kumimoji="1" lang="ja-JP" altLang="en-US" smtClean="0"/>
              <a:t>2025/3/8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AAB61F4E-CF3F-CB48-B587-B6A7014FFA68}" type="slidenum">
              <a:rPr kumimoji="1" lang="ja-JP" altLang="en-US" smtClean="0"/>
              <a:t>‹#›</a:t>
            </a:fld>
            <a:endParaRPr kumimoji="1" lang="ja-JP" altLang="en-US"/>
          </a:p>
        </p:txBody>
      </p:sp>
    </p:spTree>
    <p:extLst>
      <p:ext uri="{BB962C8B-B14F-4D97-AF65-F5344CB8AC3E}">
        <p14:creationId xmlns:p14="http://schemas.microsoft.com/office/powerpoint/2010/main" val="3125971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B61F4E-CF3F-CB48-B587-B6A7014FFA68}" type="slidenum">
              <a:rPr kumimoji="1" lang="ja-JP" altLang="en-US" smtClean="0"/>
              <a:t>1</a:t>
            </a:fld>
            <a:endParaRPr kumimoji="1" lang="ja-JP" altLang="en-US"/>
          </a:p>
        </p:txBody>
      </p:sp>
    </p:spTree>
    <p:extLst>
      <p:ext uri="{BB962C8B-B14F-4D97-AF65-F5344CB8AC3E}">
        <p14:creationId xmlns:p14="http://schemas.microsoft.com/office/powerpoint/2010/main" val="340535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B61F4E-CF3F-CB48-B587-B6A7014FFA68}" type="slidenum">
              <a:rPr kumimoji="1" lang="ja-JP" altLang="en-US" smtClean="0"/>
              <a:t>30</a:t>
            </a:fld>
            <a:endParaRPr kumimoji="1" lang="ja-JP" altLang="en-US"/>
          </a:p>
        </p:txBody>
      </p:sp>
    </p:spTree>
    <p:extLst>
      <p:ext uri="{BB962C8B-B14F-4D97-AF65-F5344CB8AC3E}">
        <p14:creationId xmlns:p14="http://schemas.microsoft.com/office/powerpoint/2010/main" val="106986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5">
            <a:lumMod val="50000"/>
            <a:alpha val="71002"/>
          </a:schemeClr>
        </a:solidFill>
        <a:effectLst/>
      </p:bgPr>
    </p:bg>
    <p:spTree>
      <p:nvGrpSpPr>
        <p:cNvPr id="1" name=""/>
        <p:cNvGrpSpPr/>
        <p:nvPr/>
      </p:nvGrpSpPr>
      <p:grpSpPr>
        <a:xfrm>
          <a:off x="0" y="0"/>
          <a:ext cx="0" cy="0"/>
          <a:chOff x="0" y="0"/>
          <a:chExt cx="0" cy="0"/>
        </a:xfrm>
      </p:grpSpPr>
      <p:sp>
        <p:nvSpPr>
          <p:cNvPr id="118" name="正方形/長方形 117">
            <a:extLst>
              <a:ext uri="{FF2B5EF4-FFF2-40B4-BE49-F238E27FC236}">
                <a16:creationId xmlns:a16="http://schemas.microsoft.com/office/drawing/2014/main" id="{7D3BB064-B1F3-8AF8-3146-34423A43A846}"/>
              </a:ext>
            </a:extLst>
          </p:cNvPr>
          <p:cNvSpPr/>
          <p:nvPr userDrawn="1"/>
        </p:nvSpPr>
        <p:spPr>
          <a:xfrm>
            <a:off x="0" y="129817"/>
            <a:ext cx="9906000" cy="6728183"/>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6" name="正方形/長方形 35">
            <a:extLst>
              <a:ext uri="{FF2B5EF4-FFF2-40B4-BE49-F238E27FC236}">
                <a16:creationId xmlns:a16="http://schemas.microsoft.com/office/drawing/2014/main" id="{659B664B-BBDA-ACA7-B348-1F4C680304BC}"/>
              </a:ext>
            </a:extLst>
          </p:cNvPr>
          <p:cNvSpPr>
            <a:spLocks noGrp="1" noRot="1" noMove="1" noResize="1" noEditPoints="1" noAdjustHandles="1" noChangeArrowheads="1" noChangeShapeType="1"/>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a:extLst>
              <a:ext uri="{FF2B5EF4-FFF2-40B4-BE49-F238E27FC236}">
                <a16:creationId xmlns:a16="http://schemas.microsoft.com/office/drawing/2014/main" id="{513490DC-A037-E94A-C740-0201154888E1}"/>
              </a:ext>
            </a:extLst>
          </p:cNvPr>
          <p:cNvSpPr/>
          <p:nvPr userDrawn="1"/>
        </p:nvSpPr>
        <p:spPr>
          <a:xfrm flipV="1">
            <a:off x="917145" y="1139295"/>
            <a:ext cx="8420100" cy="3074927"/>
          </a:xfrm>
          <a:custGeom>
            <a:avLst/>
            <a:gdLst>
              <a:gd name="connsiteX0" fmla="*/ 277169 w 8420100"/>
              <a:gd name="connsiteY0" fmla="*/ 2382459 h 2382459"/>
              <a:gd name="connsiteX1" fmla="*/ 8142931 w 8420100"/>
              <a:gd name="connsiteY1" fmla="*/ 2382459 h 2382459"/>
              <a:gd name="connsiteX2" fmla="*/ 8420100 w 8420100"/>
              <a:gd name="connsiteY2" fmla="*/ 2105290 h 2382459"/>
              <a:gd name="connsiteX3" fmla="*/ 8420100 w 8420100"/>
              <a:gd name="connsiteY3" fmla="*/ 1662978 h 2382459"/>
              <a:gd name="connsiteX4" fmla="*/ 8420100 w 8420100"/>
              <a:gd name="connsiteY4" fmla="*/ 719479 h 2382459"/>
              <a:gd name="connsiteX5" fmla="*/ 8420100 w 8420100"/>
              <a:gd name="connsiteY5" fmla="*/ 277169 h 2382459"/>
              <a:gd name="connsiteX6" fmla="*/ 8142931 w 8420100"/>
              <a:gd name="connsiteY6" fmla="*/ 0 h 2382459"/>
              <a:gd name="connsiteX7" fmla="*/ 277169 w 8420100"/>
              <a:gd name="connsiteY7" fmla="*/ 0 h 2382459"/>
              <a:gd name="connsiteX8" fmla="*/ 0 w 8420100"/>
              <a:gd name="connsiteY8" fmla="*/ 277169 h 2382459"/>
              <a:gd name="connsiteX9" fmla="*/ 0 w 8420100"/>
              <a:gd name="connsiteY9" fmla="*/ 719479 h 2382459"/>
              <a:gd name="connsiteX10" fmla="*/ 0 w 8420100"/>
              <a:gd name="connsiteY10" fmla="*/ 1662978 h 2382459"/>
              <a:gd name="connsiteX11" fmla="*/ 0 w 8420100"/>
              <a:gd name="connsiteY11" fmla="*/ 2105290 h 238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0100" h="2382459">
                <a:moveTo>
                  <a:pt x="277169" y="2382459"/>
                </a:moveTo>
                <a:lnTo>
                  <a:pt x="8142931" y="2382459"/>
                </a:lnTo>
                <a:lnTo>
                  <a:pt x="8420100" y="2105290"/>
                </a:lnTo>
                <a:lnTo>
                  <a:pt x="8420100" y="1662978"/>
                </a:lnTo>
                <a:lnTo>
                  <a:pt x="8420100" y="719479"/>
                </a:lnTo>
                <a:lnTo>
                  <a:pt x="8420100" y="277169"/>
                </a:lnTo>
                <a:lnTo>
                  <a:pt x="8142931" y="0"/>
                </a:lnTo>
                <a:lnTo>
                  <a:pt x="277169" y="0"/>
                </a:lnTo>
                <a:lnTo>
                  <a:pt x="0" y="277169"/>
                </a:lnTo>
                <a:lnTo>
                  <a:pt x="0" y="719479"/>
                </a:lnTo>
                <a:lnTo>
                  <a:pt x="0" y="1662978"/>
                </a:lnTo>
                <a:lnTo>
                  <a:pt x="0" y="2105290"/>
                </a:lnTo>
                <a:close/>
              </a:path>
            </a:pathLst>
          </a:custGeom>
          <a:solidFill>
            <a:schemeClr val="bg1"/>
          </a:solidFill>
          <a:ln w="76200" cmpd="thinThick"/>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 name="Title 1"/>
          <p:cNvSpPr>
            <a:spLocks noGrp="1"/>
          </p:cNvSpPr>
          <p:nvPr>
            <p:ph type="ctrTitle"/>
          </p:nvPr>
        </p:nvSpPr>
        <p:spPr>
          <a:xfrm>
            <a:off x="917145" y="1156676"/>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84501"/>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cxnSp>
        <p:nvCxnSpPr>
          <p:cNvPr id="53" name="直線コネクタ 52">
            <a:extLst>
              <a:ext uri="{FF2B5EF4-FFF2-40B4-BE49-F238E27FC236}">
                <a16:creationId xmlns:a16="http://schemas.microsoft.com/office/drawing/2014/main" id="{C950BAC5-89A2-83B4-BE00-C10A9BB9CEA2}"/>
              </a:ext>
            </a:extLst>
          </p:cNvPr>
          <p:cNvCxnSpPr/>
          <p:nvPr userDrawn="1"/>
        </p:nvCxnSpPr>
        <p:spPr>
          <a:xfrm>
            <a:off x="1786835" y="3432633"/>
            <a:ext cx="668071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5" name="グループ化 94">
            <a:extLst>
              <a:ext uri="{FF2B5EF4-FFF2-40B4-BE49-F238E27FC236}">
                <a16:creationId xmlns:a16="http://schemas.microsoft.com/office/drawing/2014/main" id="{870A6F01-FE15-FEF9-937B-40965F1BE652}"/>
              </a:ext>
            </a:extLst>
          </p:cNvPr>
          <p:cNvGrpSpPr/>
          <p:nvPr userDrawn="1"/>
        </p:nvGrpSpPr>
        <p:grpSpPr>
          <a:xfrm>
            <a:off x="-316092" y="598758"/>
            <a:ext cx="813147" cy="5822409"/>
            <a:chOff x="-316092" y="972264"/>
            <a:chExt cx="813147" cy="5822409"/>
          </a:xfrm>
        </p:grpSpPr>
        <p:grpSp>
          <p:nvGrpSpPr>
            <p:cNvPr id="96" name="グループ化 95">
              <a:extLst>
                <a:ext uri="{FF2B5EF4-FFF2-40B4-BE49-F238E27FC236}">
                  <a16:creationId xmlns:a16="http://schemas.microsoft.com/office/drawing/2014/main" id="{C892B4BC-12A7-B0E6-A648-632764FD5D8E}"/>
                </a:ext>
              </a:extLst>
            </p:cNvPr>
            <p:cNvGrpSpPr>
              <a:grpSpLocks/>
            </p:cNvGrpSpPr>
            <p:nvPr userDrawn="1"/>
          </p:nvGrpSpPr>
          <p:grpSpPr>
            <a:xfrm>
              <a:off x="-310791" y="972264"/>
              <a:ext cx="807846" cy="474133"/>
              <a:chOff x="-310791" y="129817"/>
              <a:chExt cx="807846" cy="474133"/>
            </a:xfrm>
          </p:grpSpPr>
          <p:sp>
            <p:nvSpPr>
              <p:cNvPr id="115" name="円/楕円 114">
                <a:extLst>
                  <a:ext uri="{FF2B5EF4-FFF2-40B4-BE49-F238E27FC236}">
                    <a16:creationId xmlns:a16="http://schemas.microsoft.com/office/drawing/2014/main" id="{E279E0E4-053D-EBDF-7C87-1E1B8D2298D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アーチ 115">
                <a:extLst>
                  <a:ext uri="{FF2B5EF4-FFF2-40B4-BE49-F238E27FC236}">
                    <a16:creationId xmlns:a16="http://schemas.microsoft.com/office/drawing/2014/main" id="{E15CD658-3A40-2EC3-4281-5FDCFF9AAEB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7" name="グループ化 96">
              <a:extLst>
                <a:ext uri="{FF2B5EF4-FFF2-40B4-BE49-F238E27FC236}">
                  <a16:creationId xmlns:a16="http://schemas.microsoft.com/office/drawing/2014/main" id="{0EE5BFD4-95BF-0714-CF16-21D83778A7D2}"/>
                </a:ext>
              </a:extLst>
            </p:cNvPr>
            <p:cNvGrpSpPr>
              <a:grpSpLocks/>
            </p:cNvGrpSpPr>
            <p:nvPr userDrawn="1"/>
          </p:nvGrpSpPr>
          <p:grpSpPr>
            <a:xfrm>
              <a:off x="-310791" y="1876343"/>
              <a:ext cx="807846" cy="474133"/>
              <a:chOff x="-310791" y="129817"/>
              <a:chExt cx="807846" cy="474133"/>
            </a:xfrm>
          </p:grpSpPr>
          <p:sp>
            <p:nvSpPr>
              <p:cNvPr id="113" name="円/楕円 112">
                <a:extLst>
                  <a:ext uri="{FF2B5EF4-FFF2-40B4-BE49-F238E27FC236}">
                    <a16:creationId xmlns:a16="http://schemas.microsoft.com/office/drawing/2014/main" id="{AC4FBEAF-ACF0-5920-7E84-A7D9B98069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アーチ 113">
                <a:extLst>
                  <a:ext uri="{FF2B5EF4-FFF2-40B4-BE49-F238E27FC236}">
                    <a16:creationId xmlns:a16="http://schemas.microsoft.com/office/drawing/2014/main" id="{ECCC04F2-E8DC-242E-D75D-4D7452C07AA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8" name="グループ化 97">
              <a:extLst>
                <a:ext uri="{FF2B5EF4-FFF2-40B4-BE49-F238E27FC236}">
                  <a16:creationId xmlns:a16="http://schemas.microsoft.com/office/drawing/2014/main" id="{F26774EF-6AAD-6469-A0CC-A79B445CD194}"/>
                </a:ext>
              </a:extLst>
            </p:cNvPr>
            <p:cNvGrpSpPr>
              <a:grpSpLocks/>
            </p:cNvGrpSpPr>
            <p:nvPr userDrawn="1"/>
          </p:nvGrpSpPr>
          <p:grpSpPr>
            <a:xfrm>
              <a:off x="-310791" y="2780422"/>
              <a:ext cx="807846" cy="474133"/>
              <a:chOff x="-310791" y="129817"/>
              <a:chExt cx="807846" cy="474133"/>
            </a:xfrm>
          </p:grpSpPr>
          <p:sp>
            <p:nvSpPr>
              <p:cNvPr id="111" name="円/楕円 110">
                <a:extLst>
                  <a:ext uri="{FF2B5EF4-FFF2-40B4-BE49-F238E27FC236}">
                    <a16:creationId xmlns:a16="http://schemas.microsoft.com/office/drawing/2014/main" id="{F4EEC5C4-F87D-9E00-4A25-11F0FA60C83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アーチ 111">
                <a:extLst>
                  <a:ext uri="{FF2B5EF4-FFF2-40B4-BE49-F238E27FC236}">
                    <a16:creationId xmlns:a16="http://schemas.microsoft.com/office/drawing/2014/main" id="{D5C1ED4C-444C-33AB-BB45-00CFC74E83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9" name="グループ化 98">
              <a:extLst>
                <a:ext uri="{FF2B5EF4-FFF2-40B4-BE49-F238E27FC236}">
                  <a16:creationId xmlns:a16="http://schemas.microsoft.com/office/drawing/2014/main" id="{B1471DED-532B-AAFF-6CBE-6663C6260563}"/>
                </a:ext>
              </a:extLst>
            </p:cNvPr>
            <p:cNvGrpSpPr>
              <a:grpSpLocks/>
            </p:cNvGrpSpPr>
            <p:nvPr userDrawn="1"/>
          </p:nvGrpSpPr>
          <p:grpSpPr>
            <a:xfrm>
              <a:off x="-310791" y="3616310"/>
              <a:ext cx="807846" cy="474133"/>
              <a:chOff x="-310791" y="129817"/>
              <a:chExt cx="807846" cy="474133"/>
            </a:xfrm>
          </p:grpSpPr>
          <p:sp>
            <p:nvSpPr>
              <p:cNvPr id="109" name="円/楕円 108">
                <a:extLst>
                  <a:ext uri="{FF2B5EF4-FFF2-40B4-BE49-F238E27FC236}">
                    <a16:creationId xmlns:a16="http://schemas.microsoft.com/office/drawing/2014/main" id="{6572B660-2A76-7252-7AF4-FAD6ADC046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アーチ 109">
                <a:extLst>
                  <a:ext uri="{FF2B5EF4-FFF2-40B4-BE49-F238E27FC236}">
                    <a16:creationId xmlns:a16="http://schemas.microsoft.com/office/drawing/2014/main" id="{3B4024C5-141C-B115-D2A3-D56CF157EFD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0" name="グループ化 99">
              <a:extLst>
                <a:ext uri="{FF2B5EF4-FFF2-40B4-BE49-F238E27FC236}">
                  <a16:creationId xmlns:a16="http://schemas.microsoft.com/office/drawing/2014/main" id="{F5DCACBC-6987-8485-88A2-6EB918406E8A}"/>
                </a:ext>
              </a:extLst>
            </p:cNvPr>
            <p:cNvGrpSpPr>
              <a:grpSpLocks/>
            </p:cNvGrpSpPr>
            <p:nvPr userDrawn="1"/>
          </p:nvGrpSpPr>
          <p:grpSpPr>
            <a:xfrm>
              <a:off x="-310791" y="4520383"/>
              <a:ext cx="807846" cy="474133"/>
              <a:chOff x="-310791" y="129817"/>
              <a:chExt cx="807846" cy="474133"/>
            </a:xfrm>
          </p:grpSpPr>
          <p:sp>
            <p:nvSpPr>
              <p:cNvPr id="107" name="円/楕円 106">
                <a:extLst>
                  <a:ext uri="{FF2B5EF4-FFF2-40B4-BE49-F238E27FC236}">
                    <a16:creationId xmlns:a16="http://schemas.microsoft.com/office/drawing/2014/main" id="{6F04D6ED-1E8E-0A9B-8D4E-AA1F70E4543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アーチ 107">
                <a:extLst>
                  <a:ext uri="{FF2B5EF4-FFF2-40B4-BE49-F238E27FC236}">
                    <a16:creationId xmlns:a16="http://schemas.microsoft.com/office/drawing/2014/main" id="{E5BC3E75-1D9B-8E7B-34AF-D446193C33F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1" name="グループ化 100">
              <a:extLst>
                <a:ext uri="{FF2B5EF4-FFF2-40B4-BE49-F238E27FC236}">
                  <a16:creationId xmlns:a16="http://schemas.microsoft.com/office/drawing/2014/main" id="{D9D0520F-2F9F-A8A3-FA4E-BCF5D7B6082C}"/>
                </a:ext>
              </a:extLst>
            </p:cNvPr>
            <p:cNvGrpSpPr>
              <a:grpSpLocks/>
            </p:cNvGrpSpPr>
            <p:nvPr userDrawn="1"/>
          </p:nvGrpSpPr>
          <p:grpSpPr>
            <a:xfrm>
              <a:off x="-316092" y="5439046"/>
              <a:ext cx="807846" cy="474133"/>
              <a:chOff x="-310791" y="129817"/>
              <a:chExt cx="807846" cy="474133"/>
            </a:xfrm>
          </p:grpSpPr>
          <p:sp>
            <p:nvSpPr>
              <p:cNvPr id="105" name="円/楕円 104">
                <a:extLst>
                  <a:ext uri="{FF2B5EF4-FFF2-40B4-BE49-F238E27FC236}">
                    <a16:creationId xmlns:a16="http://schemas.microsoft.com/office/drawing/2014/main" id="{12CCB007-01D3-4FE2-ADB1-62EC5DF544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アーチ 105">
                <a:extLst>
                  <a:ext uri="{FF2B5EF4-FFF2-40B4-BE49-F238E27FC236}">
                    <a16:creationId xmlns:a16="http://schemas.microsoft.com/office/drawing/2014/main" id="{8CB76A19-2B52-3E13-BFAA-D7C1ED30135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2" name="グループ化 101">
              <a:extLst>
                <a:ext uri="{FF2B5EF4-FFF2-40B4-BE49-F238E27FC236}">
                  <a16:creationId xmlns:a16="http://schemas.microsoft.com/office/drawing/2014/main" id="{A60E15EA-2117-D75B-EEE6-395F1E39B6F8}"/>
                </a:ext>
              </a:extLst>
            </p:cNvPr>
            <p:cNvGrpSpPr>
              <a:grpSpLocks/>
            </p:cNvGrpSpPr>
            <p:nvPr userDrawn="1"/>
          </p:nvGrpSpPr>
          <p:grpSpPr>
            <a:xfrm>
              <a:off x="-316092" y="6320540"/>
              <a:ext cx="807846" cy="474133"/>
              <a:chOff x="-310791" y="129817"/>
              <a:chExt cx="807846" cy="474133"/>
            </a:xfrm>
          </p:grpSpPr>
          <p:sp>
            <p:nvSpPr>
              <p:cNvPr id="103" name="円/楕円 102">
                <a:extLst>
                  <a:ext uri="{FF2B5EF4-FFF2-40B4-BE49-F238E27FC236}">
                    <a16:creationId xmlns:a16="http://schemas.microsoft.com/office/drawing/2014/main" id="{45752BEC-3AB4-EDF4-095E-FC768F83BB9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アーチ 103">
                <a:extLst>
                  <a:ext uri="{FF2B5EF4-FFF2-40B4-BE49-F238E27FC236}">
                    <a16:creationId xmlns:a16="http://schemas.microsoft.com/office/drawing/2014/main" id="{13818832-6A64-D279-861A-05B1A254E65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418191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a:off x="986525" y="855531"/>
            <a:ext cx="6312889" cy="5865946"/>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2236840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flipH="1">
            <a:off x="4000037" y="365126"/>
            <a:ext cx="5310988" cy="4581909"/>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77681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27858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a:off x="727085" y="1206306"/>
            <a:ext cx="4747412" cy="4581909"/>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00495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55ACF04-69F5-5B4E-414E-19B808758ED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A79A88D-69C8-7323-44DF-CE2E97EC057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タイトル 1">
            <a:extLst>
              <a:ext uri="{FF2B5EF4-FFF2-40B4-BE49-F238E27FC236}">
                <a16:creationId xmlns:a16="http://schemas.microsoft.com/office/drawing/2014/main" id="{A54F06D5-4A02-1B98-D532-37A026BE2AE1}"/>
              </a:ext>
            </a:extLst>
          </p:cNvPr>
          <p:cNvSpPr>
            <a:spLocks noGrp="1"/>
          </p:cNvSpPr>
          <p:nvPr>
            <p:ph type="title"/>
          </p:nvPr>
        </p:nvSpPr>
        <p:spPr/>
        <p:txBody>
          <a:bodyPr>
            <a:normAutofit/>
          </a:bodyPr>
          <a:lstStyle>
            <a:lvl1pPr>
              <a:defRPr sz="3600" b="1"/>
            </a:lvl1p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EC4F9D6-E5A6-1316-0AB9-A1CACF3BF16C}"/>
              </a:ext>
            </a:extLst>
          </p:cNvPr>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フッター プレースホルダー 3">
            <a:extLst>
              <a:ext uri="{FF2B5EF4-FFF2-40B4-BE49-F238E27FC236}">
                <a16:creationId xmlns:a16="http://schemas.microsoft.com/office/drawing/2014/main" id="{AC4D384D-71C5-E064-B78C-27D6F5DE61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08DDB8-D799-43BC-4EFF-13F8E49DF898}"/>
              </a:ext>
            </a:extLst>
          </p:cNvPr>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9" name="グループ化 8">
            <a:extLst>
              <a:ext uri="{FF2B5EF4-FFF2-40B4-BE49-F238E27FC236}">
                <a16:creationId xmlns:a16="http://schemas.microsoft.com/office/drawing/2014/main" id="{1D3634FD-057E-5E31-D6C6-5E5A96DE6BB6}"/>
              </a:ext>
            </a:extLst>
          </p:cNvPr>
          <p:cNvGrpSpPr/>
          <p:nvPr userDrawn="1"/>
        </p:nvGrpSpPr>
        <p:grpSpPr>
          <a:xfrm>
            <a:off x="-316092" y="598758"/>
            <a:ext cx="813147" cy="5822409"/>
            <a:chOff x="-316092" y="972264"/>
            <a:chExt cx="813147" cy="5822409"/>
          </a:xfrm>
        </p:grpSpPr>
        <p:grpSp>
          <p:nvGrpSpPr>
            <p:cNvPr id="10" name="グループ化 9">
              <a:extLst>
                <a:ext uri="{FF2B5EF4-FFF2-40B4-BE49-F238E27FC236}">
                  <a16:creationId xmlns:a16="http://schemas.microsoft.com/office/drawing/2014/main" id="{12B0DF34-B6D3-2A51-3854-186CC0B909C7}"/>
                </a:ext>
              </a:extLst>
            </p:cNvPr>
            <p:cNvGrpSpPr>
              <a:grpSpLocks/>
            </p:cNvGrpSpPr>
            <p:nvPr userDrawn="1"/>
          </p:nvGrpSpPr>
          <p:grpSpPr>
            <a:xfrm>
              <a:off x="-310791" y="972264"/>
              <a:ext cx="807846" cy="474133"/>
              <a:chOff x="-310791" y="129817"/>
              <a:chExt cx="807846" cy="474133"/>
            </a:xfrm>
          </p:grpSpPr>
          <p:sp>
            <p:nvSpPr>
              <p:cNvPr id="29" name="円/楕円 28">
                <a:extLst>
                  <a:ext uri="{FF2B5EF4-FFF2-40B4-BE49-F238E27FC236}">
                    <a16:creationId xmlns:a16="http://schemas.microsoft.com/office/drawing/2014/main" id="{02F74D81-C01A-4C05-2326-3E474E1C083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977765AD-B077-C8CD-66CD-8A89DF9268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2FAD3EB4-E399-18DB-7F4D-C2B7168AFEDF}"/>
                </a:ext>
              </a:extLst>
            </p:cNvPr>
            <p:cNvGrpSpPr>
              <a:grpSpLocks/>
            </p:cNvGrpSpPr>
            <p:nvPr userDrawn="1"/>
          </p:nvGrpSpPr>
          <p:grpSpPr>
            <a:xfrm>
              <a:off x="-310791" y="1876343"/>
              <a:ext cx="807846" cy="474133"/>
              <a:chOff x="-310791" y="129817"/>
              <a:chExt cx="807846" cy="474133"/>
            </a:xfrm>
          </p:grpSpPr>
          <p:sp>
            <p:nvSpPr>
              <p:cNvPr id="27" name="円/楕円 26">
                <a:extLst>
                  <a:ext uri="{FF2B5EF4-FFF2-40B4-BE49-F238E27FC236}">
                    <a16:creationId xmlns:a16="http://schemas.microsoft.com/office/drawing/2014/main" id="{1E4271AA-C2A2-221B-A4C1-F38BA4F882C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56FE72CB-A22A-560D-67F9-C0C5F2A83D4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A840F758-CCFD-48EE-2801-871580AA9F16}"/>
                </a:ext>
              </a:extLst>
            </p:cNvPr>
            <p:cNvGrpSpPr>
              <a:grpSpLocks/>
            </p:cNvGrpSpPr>
            <p:nvPr userDrawn="1"/>
          </p:nvGrpSpPr>
          <p:grpSpPr>
            <a:xfrm>
              <a:off x="-310791" y="2780422"/>
              <a:ext cx="807846" cy="474133"/>
              <a:chOff x="-310791" y="129817"/>
              <a:chExt cx="807846" cy="474133"/>
            </a:xfrm>
          </p:grpSpPr>
          <p:sp>
            <p:nvSpPr>
              <p:cNvPr id="25" name="円/楕円 24">
                <a:extLst>
                  <a:ext uri="{FF2B5EF4-FFF2-40B4-BE49-F238E27FC236}">
                    <a16:creationId xmlns:a16="http://schemas.microsoft.com/office/drawing/2014/main" id="{7D8D2A74-5ABD-1FC3-2039-560DB3C8D1A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9DAA6BD0-DBF4-96F2-094D-DC59B93F1A7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83D33C9B-E243-FA1C-6C13-51EB8119FB03}"/>
                </a:ext>
              </a:extLst>
            </p:cNvPr>
            <p:cNvGrpSpPr>
              <a:grpSpLocks/>
            </p:cNvGrpSpPr>
            <p:nvPr userDrawn="1"/>
          </p:nvGrpSpPr>
          <p:grpSpPr>
            <a:xfrm>
              <a:off x="-310791" y="3616310"/>
              <a:ext cx="807846" cy="474133"/>
              <a:chOff x="-310791" y="129817"/>
              <a:chExt cx="807846" cy="474133"/>
            </a:xfrm>
          </p:grpSpPr>
          <p:sp>
            <p:nvSpPr>
              <p:cNvPr id="23" name="円/楕円 22">
                <a:extLst>
                  <a:ext uri="{FF2B5EF4-FFF2-40B4-BE49-F238E27FC236}">
                    <a16:creationId xmlns:a16="http://schemas.microsoft.com/office/drawing/2014/main" id="{8EABE467-4D44-D690-7289-A74C8BBFC22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7217DB6E-439C-4EF6-ABFC-D7A93842B1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6B4DE0D7-2AD5-5510-2550-DC4785DD215D}"/>
                </a:ext>
              </a:extLst>
            </p:cNvPr>
            <p:cNvGrpSpPr>
              <a:grpSpLocks/>
            </p:cNvGrpSpPr>
            <p:nvPr userDrawn="1"/>
          </p:nvGrpSpPr>
          <p:grpSpPr>
            <a:xfrm>
              <a:off x="-310791" y="4520383"/>
              <a:ext cx="807846" cy="474133"/>
              <a:chOff x="-310791" y="129817"/>
              <a:chExt cx="807846" cy="474133"/>
            </a:xfrm>
          </p:grpSpPr>
          <p:sp>
            <p:nvSpPr>
              <p:cNvPr id="21" name="円/楕円 20">
                <a:extLst>
                  <a:ext uri="{FF2B5EF4-FFF2-40B4-BE49-F238E27FC236}">
                    <a16:creationId xmlns:a16="http://schemas.microsoft.com/office/drawing/2014/main" id="{3190283F-5652-A01C-2F46-B4AB3E3059E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842D7AC3-582F-26AE-739E-4DED9DF71DF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E81E3D79-7F35-43B9-3433-5E9D9C786898}"/>
                </a:ext>
              </a:extLst>
            </p:cNvPr>
            <p:cNvGrpSpPr>
              <a:grpSpLocks/>
            </p:cNvGrpSpPr>
            <p:nvPr userDrawn="1"/>
          </p:nvGrpSpPr>
          <p:grpSpPr>
            <a:xfrm>
              <a:off x="-316092" y="5439046"/>
              <a:ext cx="807846" cy="474133"/>
              <a:chOff x="-310791" y="129817"/>
              <a:chExt cx="807846" cy="474133"/>
            </a:xfrm>
          </p:grpSpPr>
          <p:sp>
            <p:nvSpPr>
              <p:cNvPr id="19" name="円/楕円 18">
                <a:extLst>
                  <a:ext uri="{FF2B5EF4-FFF2-40B4-BE49-F238E27FC236}">
                    <a16:creationId xmlns:a16="http://schemas.microsoft.com/office/drawing/2014/main" id="{E80C9BC0-32C9-7343-92A9-FBF6498970F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9ABFD551-8FBE-D4E1-2A06-70E6CDD890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075E2F42-9DD3-0974-705C-8DAB64A60F58}"/>
                </a:ext>
              </a:extLst>
            </p:cNvPr>
            <p:cNvGrpSpPr>
              <a:grpSpLocks/>
            </p:cNvGrpSpPr>
            <p:nvPr userDrawn="1"/>
          </p:nvGrpSpPr>
          <p:grpSpPr>
            <a:xfrm>
              <a:off x="-316092" y="6320540"/>
              <a:ext cx="807846" cy="474133"/>
              <a:chOff x="-310791" y="129817"/>
              <a:chExt cx="807846" cy="474133"/>
            </a:xfrm>
          </p:grpSpPr>
          <p:sp>
            <p:nvSpPr>
              <p:cNvPr id="17" name="円/楕円 16">
                <a:extLst>
                  <a:ext uri="{FF2B5EF4-FFF2-40B4-BE49-F238E27FC236}">
                    <a16:creationId xmlns:a16="http://schemas.microsoft.com/office/drawing/2014/main" id="{1D4370C6-7097-D72F-B94F-3A1A5D3AEE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98661DE6-DD4A-785B-AD95-EA0299AE20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94343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17464909-5F25-08F1-3CE2-578749A99BFF}"/>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AB68FED-0DCE-CA82-7A7F-8D13DEEEAB68}"/>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5" name="グループ化 4">
            <a:extLst>
              <a:ext uri="{FF2B5EF4-FFF2-40B4-BE49-F238E27FC236}">
                <a16:creationId xmlns:a16="http://schemas.microsoft.com/office/drawing/2014/main" id="{FDBCADE1-F9AC-C855-B4FB-75FDB1679B0A}"/>
              </a:ext>
            </a:extLst>
          </p:cNvPr>
          <p:cNvGrpSpPr/>
          <p:nvPr userDrawn="1"/>
        </p:nvGrpSpPr>
        <p:grpSpPr>
          <a:xfrm>
            <a:off x="-316092" y="598758"/>
            <a:ext cx="813147" cy="5822409"/>
            <a:chOff x="-316092" y="972264"/>
            <a:chExt cx="813147" cy="5822409"/>
          </a:xfrm>
        </p:grpSpPr>
        <p:grpSp>
          <p:nvGrpSpPr>
            <p:cNvPr id="7" name="グループ化 6">
              <a:extLst>
                <a:ext uri="{FF2B5EF4-FFF2-40B4-BE49-F238E27FC236}">
                  <a16:creationId xmlns:a16="http://schemas.microsoft.com/office/drawing/2014/main" id="{77F16F27-1168-2444-CA99-53B6CD919CCC}"/>
                </a:ext>
              </a:extLst>
            </p:cNvPr>
            <p:cNvGrpSpPr>
              <a:grpSpLocks/>
            </p:cNvGrpSpPr>
            <p:nvPr userDrawn="1"/>
          </p:nvGrpSpPr>
          <p:grpSpPr>
            <a:xfrm>
              <a:off x="-310791" y="972264"/>
              <a:ext cx="807846" cy="474133"/>
              <a:chOff x="-310791" y="129817"/>
              <a:chExt cx="807846" cy="474133"/>
            </a:xfrm>
          </p:grpSpPr>
          <p:sp>
            <p:nvSpPr>
              <p:cNvPr id="27" name="円/楕円 26">
                <a:extLst>
                  <a:ext uri="{FF2B5EF4-FFF2-40B4-BE49-F238E27FC236}">
                    <a16:creationId xmlns:a16="http://schemas.microsoft.com/office/drawing/2014/main" id="{54B71499-BB9D-00F4-3480-1D034219668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799F6955-E504-DE62-6F6B-F52A75C4D6A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 name="グループ化 8">
              <a:extLst>
                <a:ext uri="{FF2B5EF4-FFF2-40B4-BE49-F238E27FC236}">
                  <a16:creationId xmlns:a16="http://schemas.microsoft.com/office/drawing/2014/main" id="{0DA2C530-88F4-0CA3-D551-4B57946F5A16}"/>
                </a:ext>
              </a:extLst>
            </p:cNvPr>
            <p:cNvGrpSpPr>
              <a:grpSpLocks/>
            </p:cNvGrpSpPr>
            <p:nvPr userDrawn="1"/>
          </p:nvGrpSpPr>
          <p:grpSpPr>
            <a:xfrm>
              <a:off x="-310791" y="1876343"/>
              <a:ext cx="807846" cy="474133"/>
              <a:chOff x="-310791" y="129817"/>
              <a:chExt cx="807846" cy="474133"/>
            </a:xfrm>
          </p:grpSpPr>
          <p:sp>
            <p:nvSpPr>
              <p:cNvPr id="25" name="円/楕円 24">
                <a:extLst>
                  <a:ext uri="{FF2B5EF4-FFF2-40B4-BE49-F238E27FC236}">
                    <a16:creationId xmlns:a16="http://schemas.microsoft.com/office/drawing/2014/main" id="{05F21EA3-649B-B28F-DEE7-73F20C4007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0CA14F52-02FC-A361-61F7-BB4A8A0FC2C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9AA14D6-FF57-2C27-0E6D-1A9CBABBE8EE}"/>
                </a:ext>
              </a:extLst>
            </p:cNvPr>
            <p:cNvGrpSpPr>
              <a:grpSpLocks/>
            </p:cNvGrpSpPr>
            <p:nvPr userDrawn="1"/>
          </p:nvGrpSpPr>
          <p:grpSpPr>
            <a:xfrm>
              <a:off x="-310791" y="2780422"/>
              <a:ext cx="807846" cy="474133"/>
              <a:chOff x="-310791" y="129817"/>
              <a:chExt cx="807846" cy="474133"/>
            </a:xfrm>
          </p:grpSpPr>
          <p:sp>
            <p:nvSpPr>
              <p:cNvPr id="23" name="円/楕円 22">
                <a:extLst>
                  <a:ext uri="{FF2B5EF4-FFF2-40B4-BE49-F238E27FC236}">
                    <a16:creationId xmlns:a16="http://schemas.microsoft.com/office/drawing/2014/main" id="{7AF83DF6-B5FB-C459-4FC6-84165DDA045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C693B557-9184-A458-BDF8-CCCF63C3E9A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182DF3B5-C25D-2032-5E5F-9041E6249B35}"/>
                </a:ext>
              </a:extLst>
            </p:cNvPr>
            <p:cNvGrpSpPr>
              <a:grpSpLocks/>
            </p:cNvGrpSpPr>
            <p:nvPr userDrawn="1"/>
          </p:nvGrpSpPr>
          <p:grpSpPr>
            <a:xfrm>
              <a:off x="-310791" y="3616310"/>
              <a:ext cx="807846" cy="474133"/>
              <a:chOff x="-310791" y="129817"/>
              <a:chExt cx="807846" cy="474133"/>
            </a:xfrm>
          </p:grpSpPr>
          <p:sp>
            <p:nvSpPr>
              <p:cNvPr id="21" name="円/楕円 20">
                <a:extLst>
                  <a:ext uri="{FF2B5EF4-FFF2-40B4-BE49-F238E27FC236}">
                    <a16:creationId xmlns:a16="http://schemas.microsoft.com/office/drawing/2014/main" id="{398CE22B-3C0F-DFA6-7891-0D25FC77A24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798C9D02-033E-7945-FABA-E0EEE427994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91005FE8-3AAF-B5EB-F829-512C60E480D0}"/>
                </a:ext>
              </a:extLst>
            </p:cNvPr>
            <p:cNvGrpSpPr>
              <a:grpSpLocks/>
            </p:cNvGrpSpPr>
            <p:nvPr userDrawn="1"/>
          </p:nvGrpSpPr>
          <p:grpSpPr>
            <a:xfrm>
              <a:off x="-310791" y="4520383"/>
              <a:ext cx="807846" cy="474133"/>
              <a:chOff x="-310791" y="129817"/>
              <a:chExt cx="807846" cy="474133"/>
            </a:xfrm>
          </p:grpSpPr>
          <p:sp>
            <p:nvSpPr>
              <p:cNvPr id="19" name="円/楕円 18">
                <a:extLst>
                  <a:ext uri="{FF2B5EF4-FFF2-40B4-BE49-F238E27FC236}">
                    <a16:creationId xmlns:a16="http://schemas.microsoft.com/office/drawing/2014/main" id="{D128B1E3-B3ED-CCB3-213C-67F4B70EA33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76D800BE-E2B4-F14A-DCB2-BDB6DC01B78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F108CA92-72F5-15B4-BED6-DEDBD3AF4C81}"/>
                </a:ext>
              </a:extLst>
            </p:cNvPr>
            <p:cNvGrpSpPr>
              <a:grpSpLocks/>
            </p:cNvGrpSpPr>
            <p:nvPr userDrawn="1"/>
          </p:nvGrpSpPr>
          <p:grpSpPr>
            <a:xfrm>
              <a:off x="-316092" y="5439046"/>
              <a:ext cx="807846" cy="474133"/>
              <a:chOff x="-310791" y="129817"/>
              <a:chExt cx="807846" cy="474133"/>
            </a:xfrm>
          </p:grpSpPr>
          <p:sp>
            <p:nvSpPr>
              <p:cNvPr id="17" name="円/楕円 16">
                <a:extLst>
                  <a:ext uri="{FF2B5EF4-FFF2-40B4-BE49-F238E27FC236}">
                    <a16:creationId xmlns:a16="http://schemas.microsoft.com/office/drawing/2014/main" id="{F183E660-1FA0-D55E-748B-F61028F195A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E3F06183-651B-9EB5-DEF2-499A70D37F3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A07AD987-0FCC-E48C-8DBF-E3247D1EE0F2}"/>
                </a:ext>
              </a:extLst>
            </p:cNvPr>
            <p:cNvGrpSpPr>
              <a:grpSpLocks/>
            </p:cNvGrpSpPr>
            <p:nvPr userDrawn="1"/>
          </p:nvGrpSpPr>
          <p:grpSpPr>
            <a:xfrm>
              <a:off x="-316092" y="6320540"/>
              <a:ext cx="807846" cy="474133"/>
              <a:chOff x="-310791" y="129817"/>
              <a:chExt cx="807846" cy="474133"/>
            </a:xfrm>
          </p:grpSpPr>
          <p:sp>
            <p:nvSpPr>
              <p:cNvPr id="15" name="円/楕円 14">
                <a:extLst>
                  <a:ext uri="{FF2B5EF4-FFF2-40B4-BE49-F238E27FC236}">
                    <a16:creationId xmlns:a16="http://schemas.microsoft.com/office/drawing/2014/main" id="{F6441B9B-9843-CFC6-3C8A-5BFF7677DCA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a:extLst>
                  <a:ext uri="{FF2B5EF4-FFF2-40B4-BE49-F238E27FC236}">
                    <a16:creationId xmlns:a16="http://schemas.microsoft.com/office/drawing/2014/main" id="{84AE0F65-79F5-2AAD-72CF-520F553AD61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nvGrpSpPr>
          <p:cNvPr id="30" name="グループ化 29">
            <a:extLst>
              <a:ext uri="{FF2B5EF4-FFF2-40B4-BE49-F238E27FC236}">
                <a16:creationId xmlns:a16="http://schemas.microsoft.com/office/drawing/2014/main" id="{957F67BE-F0D2-F635-A21F-558A4D813B8E}"/>
              </a:ext>
            </a:extLst>
          </p:cNvPr>
          <p:cNvGrpSpPr>
            <a:grpSpLocks/>
          </p:cNvGrpSpPr>
          <p:nvPr userDrawn="1"/>
        </p:nvGrpSpPr>
        <p:grpSpPr>
          <a:xfrm>
            <a:off x="1300202" y="649063"/>
            <a:ext cx="4578775" cy="4574731"/>
            <a:chOff x="2292975" y="1798989"/>
            <a:chExt cx="5635415" cy="4574731"/>
          </a:xfrm>
        </p:grpSpPr>
        <p:sp>
          <p:nvSpPr>
            <p:cNvPr id="31" name="フリーフォーム 30">
              <a:extLst>
                <a:ext uri="{FF2B5EF4-FFF2-40B4-BE49-F238E27FC236}">
                  <a16:creationId xmlns:a16="http://schemas.microsoft.com/office/drawing/2014/main" id="{A45FA506-C4B0-F154-313B-9C37311AB0AB}"/>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32" name="フリーフォーム 31">
              <a:extLst>
                <a:ext uri="{FF2B5EF4-FFF2-40B4-BE49-F238E27FC236}">
                  <a16:creationId xmlns:a16="http://schemas.microsoft.com/office/drawing/2014/main" id="{E4751FF5-529A-8158-34CF-8543B54DFFB4}"/>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Tree>
    <p:extLst>
      <p:ext uri="{BB962C8B-B14F-4D97-AF65-F5344CB8AC3E}">
        <p14:creationId xmlns:p14="http://schemas.microsoft.com/office/powerpoint/2010/main" val="100318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9C07BCF-83D4-24E3-7ED9-673868F70BDA}"/>
              </a:ext>
            </a:extLst>
          </p:cNvPr>
          <p:cNvGrpSpPr/>
          <p:nvPr userDrawn="1"/>
        </p:nvGrpSpPr>
        <p:grpSpPr>
          <a:xfrm>
            <a:off x="-316092" y="0"/>
            <a:ext cx="10363733" cy="6970955"/>
            <a:chOff x="-316092" y="0"/>
            <a:chExt cx="10363733" cy="6970955"/>
          </a:xfrm>
        </p:grpSpPr>
        <p:sp>
          <p:nvSpPr>
            <p:cNvPr id="9" name="正方形/長方形 8">
              <a:extLst>
                <a:ext uri="{FF2B5EF4-FFF2-40B4-BE49-F238E27FC236}">
                  <a16:creationId xmlns:a16="http://schemas.microsoft.com/office/drawing/2014/main" id="{176EFFDA-B993-FD7B-CBFF-34FC65F3C973}"/>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6D52825-75A4-8882-263E-C9C9916BB261}"/>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1" name="グループ化 10">
              <a:extLst>
                <a:ext uri="{FF2B5EF4-FFF2-40B4-BE49-F238E27FC236}">
                  <a16:creationId xmlns:a16="http://schemas.microsoft.com/office/drawing/2014/main" id="{D25E09AC-7A98-35B1-5A57-5DC0D136AD3C}"/>
                </a:ext>
              </a:extLst>
            </p:cNvPr>
            <p:cNvGrpSpPr/>
            <p:nvPr userDrawn="1"/>
          </p:nvGrpSpPr>
          <p:grpSpPr>
            <a:xfrm>
              <a:off x="-316092" y="598758"/>
              <a:ext cx="813147" cy="5822409"/>
              <a:chOff x="-316092" y="972264"/>
              <a:chExt cx="813147" cy="5822409"/>
            </a:xfrm>
          </p:grpSpPr>
          <p:grpSp>
            <p:nvGrpSpPr>
              <p:cNvPr id="12" name="グループ化 11">
                <a:extLst>
                  <a:ext uri="{FF2B5EF4-FFF2-40B4-BE49-F238E27FC236}">
                    <a16:creationId xmlns:a16="http://schemas.microsoft.com/office/drawing/2014/main" id="{8C566D36-9AC4-D86B-ABFE-592DD538F34D}"/>
                  </a:ext>
                </a:extLst>
              </p:cNvPr>
              <p:cNvGrpSpPr>
                <a:grpSpLocks/>
              </p:cNvGrpSpPr>
              <p:nvPr userDrawn="1"/>
            </p:nvGrpSpPr>
            <p:grpSpPr>
              <a:xfrm>
                <a:off x="-310791" y="972264"/>
                <a:ext cx="807846" cy="474133"/>
                <a:chOff x="-310791" y="129817"/>
                <a:chExt cx="807846" cy="474133"/>
              </a:xfrm>
            </p:grpSpPr>
            <p:sp>
              <p:nvSpPr>
                <p:cNvPr id="31" name="円/楕円 30">
                  <a:extLst>
                    <a:ext uri="{FF2B5EF4-FFF2-40B4-BE49-F238E27FC236}">
                      <a16:creationId xmlns:a16="http://schemas.microsoft.com/office/drawing/2014/main" id="{0E5C2CD3-861C-F339-D5D7-BE1BF86A04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アーチ 31">
                  <a:extLst>
                    <a:ext uri="{FF2B5EF4-FFF2-40B4-BE49-F238E27FC236}">
                      <a16:creationId xmlns:a16="http://schemas.microsoft.com/office/drawing/2014/main" id="{ED377299-C5CF-64F0-4F9E-6FCD6450466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CB81A796-582F-9F97-381E-346E3F590D43}"/>
                  </a:ext>
                </a:extLst>
              </p:cNvPr>
              <p:cNvGrpSpPr>
                <a:grpSpLocks/>
              </p:cNvGrpSpPr>
              <p:nvPr userDrawn="1"/>
            </p:nvGrpSpPr>
            <p:grpSpPr>
              <a:xfrm>
                <a:off x="-310791" y="1876343"/>
                <a:ext cx="807846" cy="474133"/>
                <a:chOff x="-310791" y="129817"/>
                <a:chExt cx="807846" cy="474133"/>
              </a:xfrm>
            </p:grpSpPr>
            <p:sp>
              <p:nvSpPr>
                <p:cNvPr id="29" name="円/楕円 28">
                  <a:extLst>
                    <a:ext uri="{FF2B5EF4-FFF2-40B4-BE49-F238E27FC236}">
                      <a16:creationId xmlns:a16="http://schemas.microsoft.com/office/drawing/2014/main" id="{EC258345-B73A-0EC9-1E43-AFB63EA1E62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E7755DCE-3690-CC9E-71B1-E5687F88763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EB8049A4-F53A-0AD5-9487-A7F0207D8DFA}"/>
                  </a:ext>
                </a:extLst>
              </p:cNvPr>
              <p:cNvGrpSpPr>
                <a:grpSpLocks/>
              </p:cNvGrpSpPr>
              <p:nvPr userDrawn="1"/>
            </p:nvGrpSpPr>
            <p:grpSpPr>
              <a:xfrm>
                <a:off x="-310791" y="2780422"/>
                <a:ext cx="807846" cy="474133"/>
                <a:chOff x="-310791" y="129817"/>
                <a:chExt cx="807846" cy="474133"/>
              </a:xfrm>
            </p:grpSpPr>
            <p:sp>
              <p:nvSpPr>
                <p:cNvPr id="27" name="円/楕円 26">
                  <a:extLst>
                    <a:ext uri="{FF2B5EF4-FFF2-40B4-BE49-F238E27FC236}">
                      <a16:creationId xmlns:a16="http://schemas.microsoft.com/office/drawing/2014/main" id="{2D94783D-8056-A8B9-D8F2-FBA39D9B0CA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87F206F2-BFC6-BB72-0362-CECB4BE82B3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46D73043-DEB2-CABE-169F-5C4B644FED5A}"/>
                  </a:ext>
                </a:extLst>
              </p:cNvPr>
              <p:cNvGrpSpPr>
                <a:grpSpLocks/>
              </p:cNvGrpSpPr>
              <p:nvPr userDrawn="1"/>
            </p:nvGrpSpPr>
            <p:grpSpPr>
              <a:xfrm>
                <a:off x="-310791" y="3616310"/>
                <a:ext cx="807846" cy="474133"/>
                <a:chOff x="-310791" y="129817"/>
                <a:chExt cx="807846" cy="474133"/>
              </a:xfrm>
            </p:grpSpPr>
            <p:sp>
              <p:nvSpPr>
                <p:cNvPr id="25" name="円/楕円 24">
                  <a:extLst>
                    <a:ext uri="{FF2B5EF4-FFF2-40B4-BE49-F238E27FC236}">
                      <a16:creationId xmlns:a16="http://schemas.microsoft.com/office/drawing/2014/main" id="{EA96E639-E5AE-5BAE-7295-8D472964E76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BD2B6AF1-2BC0-619D-A1B8-D32F9A50BAB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BF19A814-C18B-945B-EC2D-D11896A24F22}"/>
                  </a:ext>
                </a:extLst>
              </p:cNvPr>
              <p:cNvGrpSpPr>
                <a:grpSpLocks/>
              </p:cNvGrpSpPr>
              <p:nvPr userDrawn="1"/>
            </p:nvGrpSpPr>
            <p:grpSpPr>
              <a:xfrm>
                <a:off x="-310791" y="4520383"/>
                <a:ext cx="807846" cy="474133"/>
                <a:chOff x="-310791" y="129817"/>
                <a:chExt cx="807846" cy="474133"/>
              </a:xfrm>
            </p:grpSpPr>
            <p:sp>
              <p:nvSpPr>
                <p:cNvPr id="23" name="円/楕円 22">
                  <a:extLst>
                    <a:ext uri="{FF2B5EF4-FFF2-40B4-BE49-F238E27FC236}">
                      <a16:creationId xmlns:a16="http://schemas.microsoft.com/office/drawing/2014/main" id="{8661F361-8BD7-201D-EF82-777DDD5A17D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45FA5167-B0B9-836C-9C00-DCA232199FD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298177A9-8DDA-5040-2F6F-1D98F8067996}"/>
                  </a:ext>
                </a:extLst>
              </p:cNvPr>
              <p:cNvGrpSpPr>
                <a:grpSpLocks/>
              </p:cNvGrpSpPr>
              <p:nvPr userDrawn="1"/>
            </p:nvGrpSpPr>
            <p:grpSpPr>
              <a:xfrm>
                <a:off x="-316092" y="5439046"/>
                <a:ext cx="807846" cy="474133"/>
                <a:chOff x="-310791" y="129817"/>
                <a:chExt cx="807846" cy="474133"/>
              </a:xfrm>
            </p:grpSpPr>
            <p:sp>
              <p:nvSpPr>
                <p:cNvPr id="21" name="円/楕円 20">
                  <a:extLst>
                    <a:ext uri="{FF2B5EF4-FFF2-40B4-BE49-F238E27FC236}">
                      <a16:creationId xmlns:a16="http://schemas.microsoft.com/office/drawing/2014/main" id="{211EC44C-BA4D-51C3-BD39-F84FE11652D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18CA9D8C-5E86-4360-EB70-A8ED89611B6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8" name="グループ化 17">
                <a:extLst>
                  <a:ext uri="{FF2B5EF4-FFF2-40B4-BE49-F238E27FC236}">
                    <a16:creationId xmlns:a16="http://schemas.microsoft.com/office/drawing/2014/main" id="{428574F7-EEF8-FA8D-88F6-EF111FDCBB82}"/>
                  </a:ext>
                </a:extLst>
              </p:cNvPr>
              <p:cNvGrpSpPr>
                <a:grpSpLocks/>
              </p:cNvGrpSpPr>
              <p:nvPr userDrawn="1"/>
            </p:nvGrpSpPr>
            <p:grpSpPr>
              <a:xfrm>
                <a:off x="-316092" y="6320540"/>
                <a:ext cx="807846" cy="474133"/>
                <a:chOff x="-310791" y="129817"/>
                <a:chExt cx="807846" cy="474133"/>
              </a:xfrm>
            </p:grpSpPr>
            <p:sp>
              <p:nvSpPr>
                <p:cNvPr id="19" name="円/楕円 18">
                  <a:extLst>
                    <a:ext uri="{FF2B5EF4-FFF2-40B4-BE49-F238E27FC236}">
                      <a16:creationId xmlns:a16="http://schemas.microsoft.com/office/drawing/2014/main" id="{C69F8DA4-AEBD-D8B0-67A8-E4F644391A2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60B10436-94E4-8926-096C-E29BCE06A86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391991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D6D0834-F1EC-468D-805A-601D546DC623}"/>
              </a:ext>
            </a:extLst>
          </p:cNvPr>
          <p:cNvGrpSpPr/>
          <p:nvPr userDrawn="1"/>
        </p:nvGrpSpPr>
        <p:grpSpPr>
          <a:xfrm>
            <a:off x="-316092" y="0"/>
            <a:ext cx="10363733" cy="6970955"/>
            <a:chOff x="-316092" y="0"/>
            <a:chExt cx="10363733" cy="6970955"/>
          </a:xfrm>
        </p:grpSpPr>
        <p:sp>
          <p:nvSpPr>
            <p:cNvPr id="9" name="正方形/長方形 8">
              <a:extLst>
                <a:ext uri="{FF2B5EF4-FFF2-40B4-BE49-F238E27FC236}">
                  <a16:creationId xmlns:a16="http://schemas.microsoft.com/office/drawing/2014/main" id="{398AA587-FFAE-0ECE-96EB-7CAFCFA08197}"/>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F021E8D-3D61-047D-7A5A-43E60E60FC9F}"/>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1" name="グループ化 10">
              <a:extLst>
                <a:ext uri="{FF2B5EF4-FFF2-40B4-BE49-F238E27FC236}">
                  <a16:creationId xmlns:a16="http://schemas.microsoft.com/office/drawing/2014/main" id="{53AB96B2-6954-82AC-D181-DABC4AD39A4F}"/>
                </a:ext>
              </a:extLst>
            </p:cNvPr>
            <p:cNvGrpSpPr/>
            <p:nvPr userDrawn="1"/>
          </p:nvGrpSpPr>
          <p:grpSpPr>
            <a:xfrm>
              <a:off x="-316092" y="598758"/>
              <a:ext cx="813147" cy="5822409"/>
              <a:chOff x="-316092" y="972264"/>
              <a:chExt cx="813147" cy="5822409"/>
            </a:xfrm>
          </p:grpSpPr>
          <p:grpSp>
            <p:nvGrpSpPr>
              <p:cNvPr id="12" name="グループ化 11">
                <a:extLst>
                  <a:ext uri="{FF2B5EF4-FFF2-40B4-BE49-F238E27FC236}">
                    <a16:creationId xmlns:a16="http://schemas.microsoft.com/office/drawing/2014/main" id="{DF6718BB-AA36-2167-8222-140C8B87D0E2}"/>
                  </a:ext>
                </a:extLst>
              </p:cNvPr>
              <p:cNvGrpSpPr>
                <a:grpSpLocks/>
              </p:cNvGrpSpPr>
              <p:nvPr userDrawn="1"/>
            </p:nvGrpSpPr>
            <p:grpSpPr>
              <a:xfrm>
                <a:off x="-310791" y="972264"/>
                <a:ext cx="807846" cy="474133"/>
                <a:chOff x="-310791" y="129817"/>
                <a:chExt cx="807846" cy="474133"/>
              </a:xfrm>
            </p:grpSpPr>
            <p:sp>
              <p:nvSpPr>
                <p:cNvPr id="31" name="円/楕円 30">
                  <a:extLst>
                    <a:ext uri="{FF2B5EF4-FFF2-40B4-BE49-F238E27FC236}">
                      <a16:creationId xmlns:a16="http://schemas.microsoft.com/office/drawing/2014/main" id="{29FC25E2-7E9A-03CD-AF75-CC7209CCC1A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アーチ 31">
                  <a:extLst>
                    <a:ext uri="{FF2B5EF4-FFF2-40B4-BE49-F238E27FC236}">
                      <a16:creationId xmlns:a16="http://schemas.microsoft.com/office/drawing/2014/main" id="{2E386E87-5F66-C2DA-53BE-605894D7CC8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DCEF7CB6-CE72-3F85-C401-56A6E947FA19}"/>
                  </a:ext>
                </a:extLst>
              </p:cNvPr>
              <p:cNvGrpSpPr>
                <a:grpSpLocks/>
              </p:cNvGrpSpPr>
              <p:nvPr userDrawn="1"/>
            </p:nvGrpSpPr>
            <p:grpSpPr>
              <a:xfrm>
                <a:off x="-310791" y="1876343"/>
                <a:ext cx="807846" cy="474133"/>
                <a:chOff x="-310791" y="129817"/>
                <a:chExt cx="807846" cy="474133"/>
              </a:xfrm>
            </p:grpSpPr>
            <p:sp>
              <p:nvSpPr>
                <p:cNvPr id="29" name="円/楕円 28">
                  <a:extLst>
                    <a:ext uri="{FF2B5EF4-FFF2-40B4-BE49-F238E27FC236}">
                      <a16:creationId xmlns:a16="http://schemas.microsoft.com/office/drawing/2014/main" id="{FA956E16-6844-60FD-89B1-CF8192B0F7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A53ED3DA-B752-83D7-0577-8985FE85048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F198AA6B-C234-AF58-BC6B-F34DAE17DFCD}"/>
                  </a:ext>
                </a:extLst>
              </p:cNvPr>
              <p:cNvGrpSpPr>
                <a:grpSpLocks/>
              </p:cNvGrpSpPr>
              <p:nvPr userDrawn="1"/>
            </p:nvGrpSpPr>
            <p:grpSpPr>
              <a:xfrm>
                <a:off x="-310791" y="2780422"/>
                <a:ext cx="807846" cy="474133"/>
                <a:chOff x="-310791" y="129817"/>
                <a:chExt cx="807846" cy="474133"/>
              </a:xfrm>
            </p:grpSpPr>
            <p:sp>
              <p:nvSpPr>
                <p:cNvPr id="27" name="円/楕円 26">
                  <a:extLst>
                    <a:ext uri="{FF2B5EF4-FFF2-40B4-BE49-F238E27FC236}">
                      <a16:creationId xmlns:a16="http://schemas.microsoft.com/office/drawing/2014/main" id="{84F5BFF5-7436-8934-6C77-F9FF976156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55A8B6F5-2148-9140-F648-31CB665840B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B960589A-4BB5-01CB-C2DA-58EE52D9EAA8}"/>
                  </a:ext>
                </a:extLst>
              </p:cNvPr>
              <p:cNvGrpSpPr>
                <a:grpSpLocks/>
              </p:cNvGrpSpPr>
              <p:nvPr userDrawn="1"/>
            </p:nvGrpSpPr>
            <p:grpSpPr>
              <a:xfrm>
                <a:off x="-310791" y="3616310"/>
                <a:ext cx="807846" cy="474133"/>
                <a:chOff x="-310791" y="129817"/>
                <a:chExt cx="807846" cy="474133"/>
              </a:xfrm>
            </p:grpSpPr>
            <p:sp>
              <p:nvSpPr>
                <p:cNvPr id="25" name="円/楕円 24">
                  <a:extLst>
                    <a:ext uri="{FF2B5EF4-FFF2-40B4-BE49-F238E27FC236}">
                      <a16:creationId xmlns:a16="http://schemas.microsoft.com/office/drawing/2014/main" id="{09E99330-5E02-448B-A284-D4B3FCE6C1F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4AD36B31-99B7-B571-5041-4E80F2F5F50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D2079151-073B-7A46-EF33-1FC51C877F50}"/>
                  </a:ext>
                </a:extLst>
              </p:cNvPr>
              <p:cNvGrpSpPr>
                <a:grpSpLocks/>
              </p:cNvGrpSpPr>
              <p:nvPr userDrawn="1"/>
            </p:nvGrpSpPr>
            <p:grpSpPr>
              <a:xfrm>
                <a:off x="-310791" y="4520383"/>
                <a:ext cx="807846" cy="474133"/>
                <a:chOff x="-310791" y="129817"/>
                <a:chExt cx="807846" cy="474133"/>
              </a:xfrm>
            </p:grpSpPr>
            <p:sp>
              <p:nvSpPr>
                <p:cNvPr id="23" name="円/楕円 22">
                  <a:extLst>
                    <a:ext uri="{FF2B5EF4-FFF2-40B4-BE49-F238E27FC236}">
                      <a16:creationId xmlns:a16="http://schemas.microsoft.com/office/drawing/2014/main" id="{D26FC4DE-2F00-1857-7FDB-1CFDD7B908D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7040DC73-86B6-9D22-9002-F368A7DF5E4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DBCB06F9-747F-C08A-EB8A-6F2DFC34F2B4}"/>
                  </a:ext>
                </a:extLst>
              </p:cNvPr>
              <p:cNvGrpSpPr>
                <a:grpSpLocks/>
              </p:cNvGrpSpPr>
              <p:nvPr userDrawn="1"/>
            </p:nvGrpSpPr>
            <p:grpSpPr>
              <a:xfrm>
                <a:off x="-316092" y="5439046"/>
                <a:ext cx="807846" cy="474133"/>
                <a:chOff x="-310791" y="129817"/>
                <a:chExt cx="807846" cy="474133"/>
              </a:xfrm>
            </p:grpSpPr>
            <p:sp>
              <p:nvSpPr>
                <p:cNvPr id="21" name="円/楕円 20">
                  <a:extLst>
                    <a:ext uri="{FF2B5EF4-FFF2-40B4-BE49-F238E27FC236}">
                      <a16:creationId xmlns:a16="http://schemas.microsoft.com/office/drawing/2014/main" id="{8042B48A-A838-762E-29F2-1A4A0E30FE6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E80DBB0E-5F6E-EE83-C08D-BCD057C3960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8" name="グループ化 17">
                <a:extLst>
                  <a:ext uri="{FF2B5EF4-FFF2-40B4-BE49-F238E27FC236}">
                    <a16:creationId xmlns:a16="http://schemas.microsoft.com/office/drawing/2014/main" id="{33CB6FAD-800B-2698-1D38-C51D50EFECA6}"/>
                  </a:ext>
                </a:extLst>
              </p:cNvPr>
              <p:cNvGrpSpPr>
                <a:grpSpLocks/>
              </p:cNvGrpSpPr>
              <p:nvPr userDrawn="1"/>
            </p:nvGrpSpPr>
            <p:grpSpPr>
              <a:xfrm>
                <a:off x="-316092" y="6320540"/>
                <a:ext cx="807846" cy="474133"/>
                <a:chOff x="-310791" y="129817"/>
                <a:chExt cx="807846" cy="474133"/>
              </a:xfrm>
            </p:grpSpPr>
            <p:sp>
              <p:nvSpPr>
                <p:cNvPr id="19" name="円/楕円 18">
                  <a:extLst>
                    <a:ext uri="{FF2B5EF4-FFF2-40B4-BE49-F238E27FC236}">
                      <a16:creationId xmlns:a16="http://schemas.microsoft.com/office/drawing/2014/main" id="{D88EB505-0397-C8D0-22A0-DBE3AFDA495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B3775596-0B90-342B-BF99-BA6F44F8B78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66528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0D0DB4E4-B8E8-5168-1BF2-D5C16CC14161}"/>
              </a:ext>
            </a:extLst>
          </p:cNvPr>
          <p:cNvGrpSpPr/>
          <p:nvPr userDrawn="1"/>
        </p:nvGrpSpPr>
        <p:grpSpPr>
          <a:xfrm>
            <a:off x="-316092" y="0"/>
            <a:ext cx="10363733" cy="6970955"/>
            <a:chOff x="-316092" y="0"/>
            <a:chExt cx="10363733" cy="6970955"/>
          </a:xfrm>
        </p:grpSpPr>
        <p:sp>
          <p:nvSpPr>
            <p:cNvPr id="8" name="正方形/長方形 7">
              <a:extLst>
                <a:ext uri="{FF2B5EF4-FFF2-40B4-BE49-F238E27FC236}">
                  <a16:creationId xmlns:a16="http://schemas.microsoft.com/office/drawing/2014/main" id="{C80E711D-AE05-99BA-77C2-F7D729F365C1}"/>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22ACA63-3B9A-271B-BED8-0FA3D44A47C7}"/>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0" name="グループ化 9">
              <a:extLst>
                <a:ext uri="{FF2B5EF4-FFF2-40B4-BE49-F238E27FC236}">
                  <a16:creationId xmlns:a16="http://schemas.microsoft.com/office/drawing/2014/main" id="{BC642B48-999B-BAEE-56EB-67DB9E907CED}"/>
                </a:ext>
              </a:extLst>
            </p:cNvPr>
            <p:cNvGrpSpPr/>
            <p:nvPr userDrawn="1"/>
          </p:nvGrpSpPr>
          <p:grpSpPr>
            <a:xfrm>
              <a:off x="-316092" y="598758"/>
              <a:ext cx="813147" cy="5822409"/>
              <a:chOff x="-316092" y="972264"/>
              <a:chExt cx="813147" cy="5822409"/>
            </a:xfrm>
          </p:grpSpPr>
          <p:grpSp>
            <p:nvGrpSpPr>
              <p:cNvPr id="11" name="グループ化 10">
                <a:extLst>
                  <a:ext uri="{FF2B5EF4-FFF2-40B4-BE49-F238E27FC236}">
                    <a16:creationId xmlns:a16="http://schemas.microsoft.com/office/drawing/2014/main" id="{EB01C748-1608-2A7B-954A-93152EB70EB7}"/>
                  </a:ext>
                </a:extLst>
              </p:cNvPr>
              <p:cNvGrpSpPr>
                <a:grpSpLocks/>
              </p:cNvGrpSpPr>
              <p:nvPr userDrawn="1"/>
            </p:nvGrpSpPr>
            <p:grpSpPr>
              <a:xfrm>
                <a:off x="-310791" y="972264"/>
                <a:ext cx="807846" cy="474133"/>
                <a:chOff x="-310791" y="129817"/>
                <a:chExt cx="807846" cy="474133"/>
              </a:xfrm>
            </p:grpSpPr>
            <p:sp>
              <p:nvSpPr>
                <p:cNvPr id="30" name="円/楕円 29">
                  <a:extLst>
                    <a:ext uri="{FF2B5EF4-FFF2-40B4-BE49-F238E27FC236}">
                      <a16:creationId xmlns:a16="http://schemas.microsoft.com/office/drawing/2014/main" id="{E3A37CB6-9DD9-04CC-FFBD-EBB89FA8ECF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a:extLst>
                    <a:ext uri="{FF2B5EF4-FFF2-40B4-BE49-F238E27FC236}">
                      <a16:creationId xmlns:a16="http://schemas.microsoft.com/office/drawing/2014/main" id="{D5D804B8-0563-C4D9-5866-382499B48C7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8531E220-3336-E409-94BD-9F57E75AA661}"/>
                  </a:ext>
                </a:extLst>
              </p:cNvPr>
              <p:cNvGrpSpPr>
                <a:grpSpLocks/>
              </p:cNvGrpSpPr>
              <p:nvPr userDrawn="1"/>
            </p:nvGrpSpPr>
            <p:grpSpPr>
              <a:xfrm>
                <a:off x="-310791" y="1876343"/>
                <a:ext cx="807846" cy="474133"/>
                <a:chOff x="-310791" y="129817"/>
                <a:chExt cx="807846" cy="474133"/>
              </a:xfrm>
            </p:grpSpPr>
            <p:sp>
              <p:nvSpPr>
                <p:cNvPr id="28" name="円/楕円 27">
                  <a:extLst>
                    <a:ext uri="{FF2B5EF4-FFF2-40B4-BE49-F238E27FC236}">
                      <a16:creationId xmlns:a16="http://schemas.microsoft.com/office/drawing/2014/main" id="{6739E263-89F9-1CEF-E218-B23AAEAA48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494138BC-808B-13C3-36B9-FF0238824AD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E023460C-9BFA-3B31-B637-F9A35047FD76}"/>
                  </a:ext>
                </a:extLst>
              </p:cNvPr>
              <p:cNvGrpSpPr>
                <a:grpSpLocks/>
              </p:cNvGrpSpPr>
              <p:nvPr userDrawn="1"/>
            </p:nvGrpSpPr>
            <p:grpSpPr>
              <a:xfrm>
                <a:off x="-310791" y="2780422"/>
                <a:ext cx="807846" cy="474133"/>
                <a:chOff x="-310791" y="129817"/>
                <a:chExt cx="807846" cy="474133"/>
              </a:xfrm>
            </p:grpSpPr>
            <p:sp>
              <p:nvSpPr>
                <p:cNvPr id="26" name="円/楕円 25">
                  <a:extLst>
                    <a:ext uri="{FF2B5EF4-FFF2-40B4-BE49-F238E27FC236}">
                      <a16:creationId xmlns:a16="http://schemas.microsoft.com/office/drawing/2014/main" id="{436CC228-031E-1B01-46EB-ED3E8123AB6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4101942C-7C53-2CE0-49A1-9E68493F95D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2B92A52C-6116-1460-1AA4-E387F2E5D139}"/>
                  </a:ext>
                </a:extLst>
              </p:cNvPr>
              <p:cNvGrpSpPr>
                <a:grpSpLocks/>
              </p:cNvGrpSpPr>
              <p:nvPr userDrawn="1"/>
            </p:nvGrpSpPr>
            <p:grpSpPr>
              <a:xfrm>
                <a:off x="-310791" y="3616310"/>
                <a:ext cx="807846" cy="474133"/>
                <a:chOff x="-310791" y="129817"/>
                <a:chExt cx="807846" cy="474133"/>
              </a:xfrm>
            </p:grpSpPr>
            <p:sp>
              <p:nvSpPr>
                <p:cNvPr id="24" name="円/楕円 23">
                  <a:extLst>
                    <a:ext uri="{FF2B5EF4-FFF2-40B4-BE49-F238E27FC236}">
                      <a16:creationId xmlns:a16="http://schemas.microsoft.com/office/drawing/2014/main" id="{1C316541-5F21-AE93-738B-5C684A70E93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11DC34FB-D27F-9BFF-7B3E-4EE0DA2C0A1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B0C98E10-45A1-B6BA-A14F-C191FEE96764}"/>
                  </a:ext>
                </a:extLst>
              </p:cNvPr>
              <p:cNvGrpSpPr>
                <a:grpSpLocks/>
              </p:cNvGrpSpPr>
              <p:nvPr userDrawn="1"/>
            </p:nvGrpSpPr>
            <p:grpSpPr>
              <a:xfrm>
                <a:off x="-310791" y="4520383"/>
                <a:ext cx="807846" cy="474133"/>
                <a:chOff x="-310791" y="129817"/>
                <a:chExt cx="807846" cy="474133"/>
              </a:xfrm>
            </p:grpSpPr>
            <p:sp>
              <p:nvSpPr>
                <p:cNvPr id="22" name="円/楕円 21">
                  <a:extLst>
                    <a:ext uri="{FF2B5EF4-FFF2-40B4-BE49-F238E27FC236}">
                      <a16:creationId xmlns:a16="http://schemas.microsoft.com/office/drawing/2014/main" id="{FE8DD447-EFF1-AD9E-4718-6C619293CEA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7308558A-8C61-DBFD-5838-342B4CA6CEF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5BFDBEBE-4C69-4275-085A-5BC715C5B76F}"/>
                  </a:ext>
                </a:extLst>
              </p:cNvPr>
              <p:cNvGrpSpPr>
                <a:grpSpLocks/>
              </p:cNvGrpSpPr>
              <p:nvPr userDrawn="1"/>
            </p:nvGrpSpPr>
            <p:grpSpPr>
              <a:xfrm>
                <a:off x="-316092" y="5439046"/>
                <a:ext cx="807846" cy="474133"/>
                <a:chOff x="-310791" y="129817"/>
                <a:chExt cx="807846" cy="474133"/>
              </a:xfrm>
            </p:grpSpPr>
            <p:sp>
              <p:nvSpPr>
                <p:cNvPr id="20" name="円/楕円 19">
                  <a:extLst>
                    <a:ext uri="{FF2B5EF4-FFF2-40B4-BE49-F238E27FC236}">
                      <a16:creationId xmlns:a16="http://schemas.microsoft.com/office/drawing/2014/main" id="{3C12E44A-0858-AEDE-53D7-3955688F479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939C45DE-DA66-2212-7C2C-769565C9D9E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5DAF7D8F-7E5D-15D9-7ACB-948B677B6F29}"/>
                  </a:ext>
                </a:extLst>
              </p:cNvPr>
              <p:cNvGrpSpPr>
                <a:grpSpLocks/>
              </p:cNvGrpSpPr>
              <p:nvPr userDrawn="1"/>
            </p:nvGrpSpPr>
            <p:grpSpPr>
              <a:xfrm>
                <a:off x="-316092" y="6320540"/>
                <a:ext cx="807846" cy="474133"/>
                <a:chOff x="-310791" y="129817"/>
                <a:chExt cx="807846" cy="474133"/>
              </a:xfrm>
            </p:grpSpPr>
            <p:sp>
              <p:nvSpPr>
                <p:cNvPr id="18" name="円/楕円 17">
                  <a:extLst>
                    <a:ext uri="{FF2B5EF4-FFF2-40B4-BE49-F238E27FC236}">
                      <a16:creationId xmlns:a16="http://schemas.microsoft.com/office/drawing/2014/main" id="{7A922DA2-CD36-B593-EED2-AC08D5D6491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BB21E977-931E-580D-3AB9-B586BDA44B7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2303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20C1BA2-3334-C2CD-E1F5-63107CCD52BE}"/>
              </a:ext>
            </a:extLst>
          </p:cNvPr>
          <p:cNvGrpSpPr/>
          <p:nvPr userDrawn="1"/>
        </p:nvGrpSpPr>
        <p:grpSpPr>
          <a:xfrm>
            <a:off x="-316092" y="0"/>
            <a:ext cx="10363733" cy="6970955"/>
            <a:chOff x="-316092" y="0"/>
            <a:chExt cx="10363733" cy="6970955"/>
          </a:xfrm>
        </p:grpSpPr>
        <p:sp>
          <p:nvSpPr>
            <p:cNvPr id="8" name="正方形/長方形 7">
              <a:extLst>
                <a:ext uri="{FF2B5EF4-FFF2-40B4-BE49-F238E27FC236}">
                  <a16:creationId xmlns:a16="http://schemas.microsoft.com/office/drawing/2014/main" id="{20DFE8BF-C407-76F3-B8EE-8C467347B216}"/>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166465E-6942-2901-6AEE-45D0D245F65C}"/>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0" name="グループ化 9">
              <a:extLst>
                <a:ext uri="{FF2B5EF4-FFF2-40B4-BE49-F238E27FC236}">
                  <a16:creationId xmlns:a16="http://schemas.microsoft.com/office/drawing/2014/main" id="{E6F3A332-7E77-70B4-4B2E-61A016159CD8}"/>
                </a:ext>
              </a:extLst>
            </p:cNvPr>
            <p:cNvGrpSpPr/>
            <p:nvPr userDrawn="1"/>
          </p:nvGrpSpPr>
          <p:grpSpPr>
            <a:xfrm>
              <a:off x="-316092" y="598758"/>
              <a:ext cx="813147" cy="5822409"/>
              <a:chOff x="-316092" y="972264"/>
              <a:chExt cx="813147" cy="5822409"/>
            </a:xfrm>
          </p:grpSpPr>
          <p:grpSp>
            <p:nvGrpSpPr>
              <p:cNvPr id="11" name="グループ化 10">
                <a:extLst>
                  <a:ext uri="{FF2B5EF4-FFF2-40B4-BE49-F238E27FC236}">
                    <a16:creationId xmlns:a16="http://schemas.microsoft.com/office/drawing/2014/main" id="{C732B5C6-939A-80CF-0DE1-6D1C0E4A5C35}"/>
                  </a:ext>
                </a:extLst>
              </p:cNvPr>
              <p:cNvGrpSpPr>
                <a:grpSpLocks/>
              </p:cNvGrpSpPr>
              <p:nvPr userDrawn="1"/>
            </p:nvGrpSpPr>
            <p:grpSpPr>
              <a:xfrm>
                <a:off x="-310791" y="972264"/>
                <a:ext cx="807846" cy="474133"/>
                <a:chOff x="-310791" y="129817"/>
                <a:chExt cx="807846" cy="474133"/>
              </a:xfrm>
            </p:grpSpPr>
            <p:sp>
              <p:nvSpPr>
                <p:cNvPr id="30" name="円/楕円 29">
                  <a:extLst>
                    <a:ext uri="{FF2B5EF4-FFF2-40B4-BE49-F238E27FC236}">
                      <a16:creationId xmlns:a16="http://schemas.microsoft.com/office/drawing/2014/main" id="{CD3B067D-E971-3490-C40A-3440190B7A2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a:extLst>
                    <a:ext uri="{FF2B5EF4-FFF2-40B4-BE49-F238E27FC236}">
                      <a16:creationId xmlns:a16="http://schemas.microsoft.com/office/drawing/2014/main" id="{C077ABD2-89A5-3687-5168-56F18070A60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FD5DC2EF-1103-73C6-D414-B19BA9B627C7}"/>
                  </a:ext>
                </a:extLst>
              </p:cNvPr>
              <p:cNvGrpSpPr>
                <a:grpSpLocks/>
              </p:cNvGrpSpPr>
              <p:nvPr userDrawn="1"/>
            </p:nvGrpSpPr>
            <p:grpSpPr>
              <a:xfrm>
                <a:off x="-310791" y="1876343"/>
                <a:ext cx="807846" cy="474133"/>
                <a:chOff x="-310791" y="129817"/>
                <a:chExt cx="807846" cy="474133"/>
              </a:xfrm>
            </p:grpSpPr>
            <p:sp>
              <p:nvSpPr>
                <p:cNvPr id="28" name="円/楕円 27">
                  <a:extLst>
                    <a:ext uri="{FF2B5EF4-FFF2-40B4-BE49-F238E27FC236}">
                      <a16:creationId xmlns:a16="http://schemas.microsoft.com/office/drawing/2014/main" id="{9E79CD87-94D6-E87B-BF63-F2DEF3E3490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386F8C34-38F9-37D4-4929-725B2601789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9A1561B0-A301-9D88-20C6-CE55347DE77D}"/>
                  </a:ext>
                </a:extLst>
              </p:cNvPr>
              <p:cNvGrpSpPr>
                <a:grpSpLocks/>
              </p:cNvGrpSpPr>
              <p:nvPr userDrawn="1"/>
            </p:nvGrpSpPr>
            <p:grpSpPr>
              <a:xfrm>
                <a:off x="-310791" y="2780422"/>
                <a:ext cx="807846" cy="474133"/>
                <a:chOff x="-310791" y="129817"/>
                <a:chExt cx="807846" cy="474133"/>
              </a:xfrm>
            </p:grpSpPr>
            <p:sp>
              <p:nvSpPr>
                <p:cNvPr id="26" name="円/楕円 25">
                  <a:extLst>
                    <a:ext uri="{FF2B5EF4-FFF2-40B4-BE49-F238E27FC236}">
                      <a16:creationId xmlns:a16="http://schemas.microsoft.com/office/drawing/2014/main" id="{32B00E59-49BC-29E2-6818-60C3DE967FE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65D53D7D-BB85-2FF2-AD96-4AEB41FA7F9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FBCAAC4D-5DB1-2F58-ACF8-EB3509B49C65}"/>
                  </a:ext>
                </a:extLst>
              </p:cNvPr>
              <p:cNvGrpSpPr>
                <a:grpSpLocks/>
              </p:cNvGrpSpPr>
              <p:nvPr userDrawn="1"/>
            </p:nvGrpSpPr>
            <p:grpSpPr>
              <a:xfrm>
                <a:off x="-310791" y="3616310"/>
                <a:ext cx="807846" cy="474133"/>
                <a:chOff x="-310791" y="129817"/>
                <a:chExt cx="807846" cy="474133"/>
              </a:xfrm>
            </p:grpSpPr>
            <p:sp>
              <p:nvSpPr>
                <p:cNvPr id="24" name="円/楕円 23">
                  <a:extLst>
                    <a:ext uri="{FF2B5EF4-FFF2-40B4-BE49-F238E27FC236}">
                      <a16:creationId xmlns:a16="http://schemas.microsoft.com/office/drawing/2014/main" id="{D3F1F1F3-8516-8507-4136-61575809D11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428ECF4C-EED2-901A-1FBD-2D1261909F2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87975F67-40B1-ADAD-E65C-411222B2ACEE}"/>
                  </a:ext>
                </a:extLst>
              </p:cNvPr>
              <p:cNvGrpSpPr>
                <a:grpSpLocks/>
              </p:cNvGrpSpPr>
              <p:nvPr userDrawn="1"/>
            </p:nvGrpSpPr>
            <p:grpSpPr>
              <a:xfrm>
                <a:off x="-310791" y="4520383"/>
                <a:ext cx="807846" cy="474133"/>
                <a:chOff x="-310791" y="129817"/>
                <a:chExt cx="807846" cy="474133"/>
              </a:xfrm>
            </p:grpSpPr>
            <p:sp>
              <p:nvSpPr>
                <p:cNvPr id="22" name="円/楕円 21">
                  <a:extLst>
                    <a:ext uri="{FF2B5EF4-FFF2-40B4-BE49-F238E27FC236}">
                      <a16:creationId xmlns:a16="http://schemas.microsoft.com/office/drawing/2014/main" id="{3C19D462-690E-C1A9-7E8C-CF5E5E96DAA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DB98B1E4-AC98-35B5-1D8C-0CEB8343AF0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5D6EA1FC-7591-6CC6-B83B-3FC6ABE21A81}"/>
                  </a:ext>
                </a:extLst>
              </p:cNvPr>
              <p:cNvGrpSpPr>
                <a:grpSpLocks/>
              </p:cNvGrpSpPr>
              <p:nvPr userDrawn="1"/>
            </p:nvGrpSpPr>
            <p:grpSpPr>
              <a:xfrm>
                <a:off x="-316092" y="5439046"/>
                <a:ext cx="807846" cy="474133"/>
                <a:chOff x="-310791" y="129817"/>
                <a:chExt cx="807846" cy="474133"/>
              </a:xfrm>
            </p:grpSpPr>
            <p:sp>
              <p:nvSpPr>
                <p:cNvPr id="20" name="円/楕円 19">
                  <a:extLst>
                    <a:ext uri="{FF2B5EF4-FFF2-40B4-BE49-F238E27FC236}">
                      <a16:creationId xmlns:a16="http://schemas.microsoft.com/office/drawing/2014/main" id="{10C947BE-95DB-C5BE-1CDB-00D5AECACDC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7830944B-90BB-E9E2-756A-779E0A13A98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0F625B52-90A7-492A-4134-79E93102058D}"/>
                  </a:ext>
                </a:extLst>
              </p:cNvPr>
              <p:cNvGrpSpPr>
                <a:grpSpLocks/>
              </p:cNvGrpSpPr>
              <p:nvPr userDrawn="1"/>
            </p:nvGrpSpPr>
            <p:grpSpPr>
              <a:xfrm>
                <a:off x="-316092" y="6320540"/>
                <a:ext cx="807846" cy="474133"/>
                <a:chOff x="-310791" y="129817"/>
                <a:chExt cx="807846" cy="474133"/>
              </a:xfrm>
            </p:grpSpPr>
            <p:sp>
              <p:nvSpPr>
                <p:cNvPr id="18" name="円/楕円 17">
                  <a:extLst>
                    <a:ext uri="{FF2B5EF4-FFF2-40B4-BE49-F238E27FC236}">
                      <a16:creationId xmlns:a16="http://schemas.microsoft.com/office/drawing/2014/main" id="{2786DF4B-E7C0-ACD1-2B9F-A3FFAA5C0E6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6FF7B1EA-6A14-40CA-FE26-FC5C495D897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48142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02572F8-D404-F02D-F684-BF6813D2F077}"/>
              </a:ext>
            </a:extLst>
          </p:cNvPr>
          <p:cNvSpPr>
            <a:spLocks noGrp="1" noRot="1" noMove="1" noResize="1" noEditPoints="1" noAdjustHandles="1" noChangeArrowheads="1" noChangeShapeType="1"/>
          </p:cNvSpPr>
          <p:nvPr userDrawn="1"/>
        </p:nvSpPr>
        <p:spPr>
          <a:xfrm>
            <a:off x="-316092" y="-293118"/>
            <a:ext cx="10570675" cy="744423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F6F081B-2083-C872-CC76-B413BA09D583}"/>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84501"/>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34" name="グループ化 33">
            <a:extLst>
              <a:ext uri="{FF2B5EF4-FFF2-40B4-BE49-F238E27FC236}">
                <a16:creationId xmlns:a16="http://schemas.microsoft.com/office/drawing/2014/main" id="{901D3482-956B-DD40-D86C-51D8897B7EB5}"/>
              </a:ext>
            </a:extLst>
          </p:cNvPr>
          <p:cNvGrpSpPr/>
          <p:nvPr userDrawn="1"/>
        </p:nvGrpSpPr>
        <p:grpSpPr>
          <a:xfrm>
            <a:off x="-316092" y="598758"/>
            <a:ext cx="813147" cy="5822409"/>
            <a:chOff x="-316092" y="972264"/>
            <a:chExt cx="813147" cy="5822409"/>
          </a:xfrm>
        </p:grpSpPr>
        <p:grpSp>
          <p:nvGrpSpPr>
            <p:cNvPr id="13" name="グループ化 12">
              <a:extLst>
                <a:ext uri="{FF2B5EF4-FFF2-40B4-BE49-F238E27FC236}">
                  <a16:creationId xmlns:a16="http://schemas.microsoft.com/office/drawing/2014/main" id="{1B585D75-7B52-F5F5-DBA1-DA114BB79DFA}"/>
                </a:ext>
              </a:extLst>
            </p:cNvPr>
            <p:cNvGrpSpPr>
              <a:grpSpLocks/>
            </p:cNvGrpSpPr>
            <p:nvPr userDrawn="1"/>
          </p:nvGrpSpPr>
          <p:grpSpPr>
            <a:xfrm>
              <a:off x="-310791" y="972264"/>
              <a:ext cx="807846" cy="474133"/>
              <a:chOff x="-310791" y="129817"/>
              <a:chExt cx="807846" cy="474133"/>
            </a:xfrm>
          </p:grpSpPr>
          <p:sp>
            <p:nvSpPr>
              <p:cNvPr id="14" name="円/楕円 13">
                <a:extLst>
                  <a:ext uri="{FF2B5EF4-FFF2-40B4-BE49-F238E27FC236}">
                    <a16:creationId xmlns:a16="http://schemas.microsoft.com/office/drawing/2014/main" id="{0A16577B-395C-7592-D1D7-3F98E14885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アーチ 14">
                <a:extLst>
                  <a:ext uri="{FF2B5EF4-FFF2-40B4-BE49-F238E27FC236}">
                    <a16:creationId xmlns:a16="http://schemas.microsoft.com/office/drawing/2014/main" id="{E7B8746F-DB89-C4D0-A408-63DADFA04A1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EE895044-4999-5255-5DD9-2F0959CA2445}"/>
                </a:ext>
              </a:extLst>
            </p:cNvPr>
            <p:cNvGrpSpPr>
              <a:grpSpLocks/>
            </p:cNvGrpSpPr>
            <p:nvPr userDrawn="1"/>
          </p:nvGrpSpPr>
          <p:grpSpPr>
            <a:xfrm>
              <a:off x="-310791" y="1876343"/>
              <a:ext cx="807846" cy="474133"/>
              <a:chOff x="-310791" y="129817"/>
              <a:chExt cx="807846" cy="474133"/>
            </a:xfrm>
          </p:grpSpPr>
          <p:sp>
            <p:nvSpPr>
              <p:cNvPr id="17" name="円/楕円 16">
                <a:extLst>
                  <a:ext uri="{FF2B5EF4-FFF2-40B4-BE49-F238E27FC236}">
                    <a16:creationId xmlns:a16="http://schemas.microsoft.com/office/drawing/2014/main" id="{6C48C3E7-5A8C-9FD8-D4C0-225CF20F132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15CCE2B2-5937-15BF-44A6-0704E7DF882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9" name="グループ化 18">
              <a:extLst>
                <a:ext uri="{FF2B5EF4-FFF2-40B4-BE49-F238E27FC236}">
                  <a16:creationId xmlns:a16="http://schemas.microsoft.com/office/drawing/2014/main" id="{3D1B2D2E-0DD6-BFA9-CB0C-B3844044249B}"/>
                </a:ext>
              </a:extLst>
            </p:cNvPr>
            <p:cNvGrpSpPr>
              <a:grpSpLocks/>
            </p:cNvGrpSpPr>
            <p:nvPr userDrawn="1"/>
          </p:nvGrpSpPr>
          <p:grpSpPr>
            <a:xfrm>
              <a:off x="-310791" y="2780422"/>
              <a:ext cx="807846" cy="474133"/>
              <a:chOff x="-310791" y="129817"/>
              <a:chExt cx="807846" cy="474133"/>
            </a:xfrm>
          </p:grpSpPr>
          <p:sp>
            <p:nvSpPr>
              <p:cNvPr id="20" name="円/楕円 19">
                <a:extLst>
                  <a:ext uri="{FF2B5EF4-FFF2-40B4-BE49-F238E27FC236}">
                    <a16:creationId xmlns:a16="http://schemas.microsoft.com/office/drawing/2014/main" id="{4E0145C1-FB77-AE5C-D625-0B8D689549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80C3ED0B-572B-607F-717B-44568532E7A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2" name="グループ化 21">
              <a:extLst>
                <a:ext uri="{FF2B5EF4-FFF2-40B4-BE49-F238E27FC236}">
                  <a16:creationId xmlns:a16="http://schemas.microsoft.com/office/drawing/2014/main" id="{F38BA2CA-94BD-B652-CFFC-8F2BDA519A7A}"/>
                </a:ext>
              </a:extLst>
            </p:cNvPr>
            <p:cNvGrpSpPr>
              <a:grpSpLocks/>
            </p:cNvGrpSpPr>
            <p:nvPr userDrawn="1"/>
          </p:nvGrpSpPr>
          <p:grpSpPr>
            <a:xfrm>
              <a:off x="-310791" y="3616310"/>
              <a:ext cx="807846" cy="474133"/>
              <a:chOff x="-310791" y="129817"/>
              <a:chExt cx="807846" cy="474133"/>
            </a:xfrm>
          </p:grpSpPr>
          <p:sp>
            <p:nvSpPr>
              <p:cNvPr id="23" name="円/楕円 22">
                <a:extLst>
                  <a:ext uri="{FF2B5EF4-FFF2-40B4-BE49-F238E27FC236}">
                    <a16:creationId xmlns:a16="http://schemas.microsoft.com/office/drawing/2014/main" id="{262B1A9C-76ED-2857-B5F5-942A881F64E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9EEB30F4-22C5-801D-A8E6-53A37748787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5" name="グループ化 24">
              <a:extLst>
                <a:ext uri="{FF2B5EF4-FFF2-40B4-BE49-F238E27FC236}">
                  <a16:creationId xmlns:a16="http://schemas.microsoft.com/office/drawing/2014/main" id="{006A8C82-E949-3C20-D35E-477C7CF1B858}"/>
                </a:ext>
              </a:extLst>
            </p:cNvPr>
            <p:cNvGrpSpPr>
              <a:grpSpLocks/>
            </p:cNvGrpSpPr>
            <p:nvPr userDrawn="1"/>
          </p:nvGrpSpPr>
          <p:grpSpPr>
            <a:xfrm>
              <a:off x="-310791" y="4520383"/>
              <a:ext cx="807846" cy="474133"/>
              <a:chOff x="-310791" y="129817"/>
              <a:chExt cx="807846" cy="474133"/>
            </a:xfrm>
          </p:grpSpPr>
          <p:sp>
            <p:nvSpPr>
              <p:cNvPr id="26" name="円/楕円 25">
                <a:extLst>
                  <a:ext uri="{FF2B5EF4-FFF2-40B4-BE49-F238E27FC236}">
                    <a16:creationId xmlns:a16="http://schemas.microsoft.com/office/drawing/2014/main" id="{694950C4-CFFD-07A4-5F11-975FC674F14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36C7E22D-73A6-C4A3-C6A6-C93F7BC06A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8" name="グループ化 27">
              <a:extLst>
                <a:ext uri="{FF2B5EF4-FFF2-40B4-BE49-F238E27FC236}">
                  <a16:creationId xmlns:a16="http://schemas.microsoft.com/office/drawing/2014/main" id="{9B1A017C-29F9-0761-CAEA-7EB72A191112}"/>
                </a:ext>
              </a:extLst>
            </p:cNvPr>
            <p:cNvGrpSpPr>
              <a:grpSpLocks/>
            </p:cNvGrpSpPr>
            <p:nvPr userDrawn="1"/>
          </p:nvGrpSpPr>
          <p:grpSpPr>
            <a:xfrm>
              <a:off x="-316092" y="5439046"/>
              <a:ext cx="807846" cy="474133"/>
              <a:chOff x="-310791" y="129817"/>
              <a:chExt cx="807846" cy="474133"/>
            </a:xfrm>
          </p:grpSpPr>
          <p:sp>
            <p:nvSpPr>
              <p:cNvPr id="29" name="円/楕円 28">
                <a:extLst>
                  <a:ext uri="{FF2B5EF4-FFF2-40B4-BE49-F238E27FC236}">
                    <a16:creationId xmlns:a16="http://schemas.microsoft.com/office/drawing/2014/main" id="{5579D8D4-6DBB-6FB1-BA8D-F8553A1CAF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66BFBC97-89BF-FE02-1509-8C44F325526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1" name="グループ化 30">
              <a:extLst>
                <a:ext uri="{FF2B5EF4-FFF2-40B4-BE49-F238E27FC236}">
                  <a16:creationId xmlns:a16="http://schemas.microsoft.com/office/drawing/2014/main" id="{A16985D7-2A4B-34DB-DA55-E80CDDF4A74D}"/>
                </a:ext>
              </a:extLst>
            </p:cNvPr>
            <p:cNvGrpSpPr>
              <a:grpSpLocks/>
            </p:cNvGrpSpPr>
            <p:nvPr userDrawn="1"/>
          </p:nvGrpSpPr>
          <p:grpSpPr>
            <a:xfrm>
              <a:off x="-316092" y="6320540"/>
              <a:ext cx="807846" cy="474133"/>
              <a:chOff x="-310791" y="129817"/>
              <a:chExt cx="807846" cy="474133"/>
            </a:xfrm>
          </p:grpSpPr>
          <p:sp>
            <p:nvSpPr>
              <p:cNvPr id="32" name="円/楕円 31">
                <a:extLst>
                  <a:ext uri="{FF2B5EF4-FFF2-40B4-BE49-F238E27FC236}">
                    <a16:creationId xmlns:a16="http://schemas.microsoft.com/office/drawing/2014/main" id="{B6EBDEA8-2048-F986-1618-3D272B487D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アーチ 32">
                <a:extLst>
                  <a:ext uri="{FF2B5EF4-FFF2-40B4-BE49-F238E27FC236}">
                    <a16:creationId xmlns:a16="http://schemas.microsoft.com/office/drawing/2014/main" id="{0208CBC7-6452-7CB4-1752-26089133BC6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428824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2AA762A6-3F20-1734-6883-3EB189FAC8FE}"/>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A13AF98-E2BE-1251-CEA6-2D48FB22A0D1}"/>
              </a:ext>
            </a:extLst>
          </p:cNvPr>
          <p:cNvSpPr/>
          <p:nvPr userDrawn="1"/>
        </p:nvSpPr>
        <p:spPr>
          <a:xfrm>
            <a:off x="0" y="136523"/>
            <a:ext cx="989303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a:xfrm>
            <a:off x="681038" y="346569"/>
            <a:ext cx="7956202" cy="1325563"/>
          </a:xfrm>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11" name="グループ化 10">
            <a:extLst>
              <a:ext uri="{FF2B5EF4-FFF2-40B4-BE49-F238E27FC236}">
                <a16:creationId xmlns:a16="http://schemas.microsoft.com/office/drawing/2014/main" id="{23915172-1188-4B7B-E2EA-E4AA5794BCE3}"/>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8D5E6F47-1F04-2266-FC99-84674BC84189}"/>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98E7019-AF18-4903-4C8B-4382B86AFB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6049B1FC-61E9-BFEC-81C4-4A77AC08D13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9EB07EB-CA59-A6AE-43CB-A17D5EEB886F}"/>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AD3A2445-5B00-CB02-B5B2-E4EE4549A80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48B1B2B0-06C9-F014-06DC-DDF45EB65A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2B2F4885-ACDE-5AAC-1302-FAF8954101BB}"/>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5B1B6F3-CC3A-04E1-C37E-4D3DCE1A11F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CE5DCE7B-F544-4B26-D45F-6D4E6ABE88D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FDE24059-77FB-89A4-8E94-16D9809FB8CD}"/>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C089FB18-B698-129B-FD31-98DEBB953E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CA4B17DC-58EB-1E04-09EF-FEAC4D4791C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7CFAA75D-6494-1FEF-43A6-CB324BF6360E}"/>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4010EDF6-CF9E-7CEC-EF96-D33E3029AC0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FF1A5AFC-3A3B-DDE9-D307-9E8936C685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7A288397-7255-BDE1-D923-9465EB52DF81}"/>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D09D0DA2-7E89-D526-2619-E8D21870129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3D8D411-57F1-D11D-9E72-36203259C18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D31F61C7-40B6-82AC-1C30-EB54F81EAF0C}"/>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0D601ED3-C035-ECF4-C51E-936A8C604A5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2207449-4EF5-1169-AEBC-7EE38B7B841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3936515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756E44A9-0AFB-5BFB-3416-1988FA3D489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0D88624-5085-7F47-930E-21D8959731CE}"/>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a:xfrm>
            <a:off x="681038" y="410367"/>
            <a:ext cx="7956202" cy="1325563"/>
          </a:xfrm>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8" name="グループ化 7">
            <a:extLst>
              <a:ext uri="{FF2B5EF4-FFF2-40B4-BE49-F238E27FC236}">
                <a16:creationId xmlns:a16="http://schemas.microsoft.com/office/drawing/2014/main" id="{631081B2-C5E5-38C2-6822-E34108ACCD9C}"/>
              </a:ext>
            </a:extLst>
          </p:cNvPr>
          <p:cNvGrpSpPr/>
          <p:nvPr userDrawn="1"/>
        </p:nvGrpSpPr>
        <p:grpSpPr>
          <a:xfrm>
            <a:off x="-316092" y="598758"/>
            <a:ext cx="813147" cy="5822409"/>
            <a:chOff x="-316092" y="972264"/>
            <a:chExt cx="813147" cy="5822409"/>
          </a:xfrm>
        </p:grpSpPr>
        <p:grpSp>
          <p:nvGrpSpPr>
            <p:cNvPr id="9" name="グループ化 8">
              <a:extLst>
                <a:ext uri="{FF2B5EF4-FFF2-40B4-BE49-F238E27FC236}">
                  <a16:creationId xmlns:a16="http://schemas.microsoft.com/office/drawing/2014/main" id="{A8442A66-95B0-13D9-6268-0A573C6A4D82}"/>
                </a:ext>
              </a:extLst>
            </p:cNvPr>
            <p:cNvGrpSpPr>
              <a:grpSpLocks/>
            </p:cNvGrpSpPr>
            <p:nvPr userDrawn="1"/>
          </p:nvGrpSpPr>
          <p:grpSpPr>
            <a:xfrm>
              <a:off x="-310791" y="972264"/>
              <a:ext cx="807846" cy="474133"/>
              <a:chOff x="-310791" y="129817"/>
              <a:chExt cx="807846" cy="474133"/>
            </a:xfrm>
          </p:grpSpPr>
          <p:sp>
            <p:nvSpPr>
              <p:cNvPr id="52" name="円/楕円 51">
                <a:extLst>
                  <a:ext uri="{FF2B5EF4-FFF2-40B4-BE49-F238E27FC236}">
                    <a16:creationId xmlns:a16="http://schemas.microsoft.com/office/drawing/2014/main" id="{DE71CE09-F010-2B83-58E2-9B8A3F993C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A84FC50C-9D68-099D-A1AA-6BAB7C78E96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D993880-5380-D004-DA5F-D5CB599B8DCC}"/>
                </a:ext>
              </a:extLst>
            </p:cNvPr>
            <p:cNvGrpSpPr>
              <a:grpSpLocks/>
            </p:cNvGrpSpPr>
            <p:nvPr userDrawn="1"/>
          </p:nvGrpSpPr>
          <p:grpSpPr>
            <a:xfrm>
              <a:off x="-310791" y="1876343"/>
              <a:ext cx="807846" cy="474133"/>
              <a:chOff x="-310791" y="129817"/>
              <a:chExt cx="807846" cy="474133"/>
            </a:xfrm>
          </p:grpSpPr>
          <p:sp>
            <p:nvSpPr>
              <p:cNvPr id="50" name="円/楕円 49">
                <a:extLst>
                  <a:ext uri="{FF2B5EF4-FFF2-40B4-BE49-F238E27FC236}">
                    <a16:creationId xmlns:a16="http://schemas.microsoft.com/office/drawing/2014/main" id="{06A08026-0B6A-25FE-94E8-A52DE0F7F82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53FF99D3-BFCD-71E8-AE2A-D158640563D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49584B94-6351-C188-32BF-8C3B29A65DBB}"/>
                </a:ext>
              </a:extLst>
            </p:cNvPr>
            <p:cNvGrpSpPr>
              <a:grpSpLocks/>
            </p:cNvGrpSpPr>
            <p:nvPr userDrawn="1"/>
          </p:nvGrpSpPr>
          <p:grpSpPr>
            <a:xfrm>
              <a:off x="-310791" y="2780422"/>
              <a:ext cx="807846" cy="474133"/>
              <a:chOff x="-310791" y="129817"/>
              <a:chExt cx="807846" cy="474133"/>
            </a:xfrm>
          </p:grpSpPr>
          <p:sp>
            <p:nvSpPr>
              <p:cNvPr id="48" name="円/楕円 47">
                <a:extLst>
                  <a:ext uri="{FF2B5EF4-FFF2-40B4-BE49-F238E27FC236}">
                    <a16:creationId xmlns:a16="http://schemas.microsoft.com/office/drawing/2014/main" id="{AEDB73AE-9AEA-C486-8FF6-880D205E03E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5DAC0919-FDA2-3122-336A-B020E13D0A6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AC5E7D39-E890-F20B-082B-32837E4B9871}"/>
                </a:ext>
              </a:extLst>
            </p:cNvPr>
            <p:cNvGrpSpPr>
              <a:grpSpLocks/>
            </p:cNvGrpSpPr>
            <p:nvPr userDrawn="1"/>
          </p:nvGrpSpPr>
          <p:grpSpPr>
            <a:xfrm>
              <a:off x="-310791" y="3616310"/>
              <a:ext cx="807846" cy="474133"/>
              <a:chOff x="-310791" y="129817"/>
              <a:chExt cx="807846" cy="474133"/>
            </a:xfrm>
          </p:grpSpPr>
          <p:sp>
            <p:nvSpPr>
              <p:cNvPr id="46" name="円/楕円 45">
                <a:extLst>
                  <a:ext uri="{FF2B5EF4-FFF2-40B4-BE49-F238E27FC236}">
                    <a16:creationId xmlns:a16="http://schemas.microsoft.com/office/drawing/2014/main" id="{542093A8-1D39-8B02-0C98-9E2A7DE68FF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A1C72E2D-2E91-694F-AF47-436884AF0EF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0A4E9CE6-5946-D449-5040-758B14081A75}"/>
                </a:ext>
              </a:extLst>
            </p:cNvPr>
            <p:cNvGrpSpPr>
              <a:grpSpLocks/>
            </p:cNvGrpSpPr>
            <p:nvPr userDrawn="1"/>
          </p:nvGrpSpPr>
          <p:grpSpPr>
            <a:xfrm>
              <a:off x="-310791" y="4520383"/>
              <a:ext cx="807846" cy="474133"/>
              <a:chOff x="-310791" y="129817"/>
              <a:chExt cx="807846" cy="474133"/>
            </a:xfrm>
          </p:grpSpPr>
          <p:sp>
            <p:nvSpPr>
              <p:cNvPr id="44" name="円/楕円 43">
                <a:extLst>
                  <a:ext uri="{FF2B5EF4-FFF2-40B4-BE49-F238E27FC236}">
                    <a16:creationId xmlns:a16="http://schemas.microsoft.com/office/drawing/2014/main" id="{57C49C50-0AE9-AF03-97F1-39E863807A9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アーチ 44">
                <a:extLst>
                  <a:ext uri="{FF2B5EF4-FFF2-40B4-BE49-F238E27FC236}">
                    <a16:creationId xmlns:a16="http://schemas.microsoft.com/office/drawing/2014/main" id="{B27604CC-B8D5-C53E-E0CD-860E6185C4C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08A07792-50D5-891D-BF56-AF78294A20A3}"/>
                </a:ext>
              </a:extLst>
            </p:cNvPr>
            <p:cNvGrpSpPr>
              <a:grpSpLocks/>
            </p:cNvGrpSpPr>
            <p:nvPr userDrawn="1"/>
          </p:nvGrpSpPr>
          <p:grpSpPr>
            <a:xfrm>
              <a:off x="-316092" y="5439046"/>
              <a:ext cx="807846" cy="474133"/>
              <a:chOff x="-310791" y="129817"/>
              <a:chExt cx="807846" cy="474133"/>
            </a:xfrm>
          </p:grpSpPr>
          <p:sp>
            <p:nvSpPr>
              <p:cNvPr id="42" name="円/楕円 41">
                <a:extLst>
                  <a:ext uri="{FF2B5EF4-FFF2-40B4-BE49-F238E27FC236}">
                    <a16:creationId xmlns:a16="http://schemas.microsoft.com/office/drawing/2014/main" id="{9D6EFDE5-1228-C08E-C4D0-7A16B120BE0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アーチ 42">
                <a:extLst>
                  <a:ext uri="{FF2B5EF4-FFF2-40B4-BE49-F238E27FC236}">
                    <a16:creationId xmlns:a16="http://schemas.microsoft.com/office/drawing/2014/main" id="{148B6AC7-B24F-2ED8-AA4B-10B898C5BE2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F601A100-D965-970E-CB86-5DDD0625166D}"/>
                </a:ext>
              </a:extLst>
            </p:cNvPr>
            <p:cNvGrpSpPr>
              <a:grpSpLocks/>
            </p:cNvGrpSpPr>
            <p:nvPr userDrawn="1"/>
          </p:nvGrpSpPr>
          <p:grpSpPr>
            <a:xfrm>
              <a:off x="-316092" y="6320540"/>
              <a:ext cx="807846" cy="474133"/>
              <a:chOff x="-310791" y="129817"/>
              <a:chExt cx="807846" cy="474133"/>
            </a:xfrm>
          </p:grpSpPr>
          <p:sp>
            <p:nvSpPr>
              <p:cNvPr id="40" name="円/楕円 39">
                <a:extLst>
                  <a:ext uri="{FF2B5EF4-FFF2-40B4-BE49-F238E27FC236}">
                    <a16:creationId xmlns:a16="http://schemas.microsoft.com/office/drawing/2014/main" id="{5F997B01-1808-C0F6-AFB2-F5B812CBB7B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アーチ 40">
                <a:extLst>
                  <a:ext uri="{FF2B5EF4-FFF2-40B4-BE49-F238E27FC236}">
                    <a16:creationId xmlns:a16="http://schemas.microsoft.com/office/drawing/2014/main" id="{CDB5A65E-05B5-C1E9-123E-00F9EE2C32F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40663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54" name="グループ化 53">
            <a:extLst>
              <a:ext uri="{FF2B5EF4-FFF2-40B4-BE49-F238E27FC236}">
                <a16:creationId xmlns:a16="http://schemas.microsoft.com/office/drawing/2014/main" id="{6F425BB5-4850-3D0A-7B88-9E0CE87DE1E5}"/>
              </a:ext>
            </a:extLst>
          </p:cNvPr>
          <p:cNvGrpSpPr/>
          <p:nvPr userDrawn="1"/>
        </p:nvGrpSpPr>
        <p:grpSpPr>
          <a:xfrm>
            <a:off x="-316092" y="0"/>
            <a:ext cx="10363733" cy="6970955"/>
            <a:chOff x="-316092" y="0"/>
            <a:chExt cx="10363733" cy="6970955"/>
          </a:xfrm>
        </p:grpSpPr>
        <p:sp>
          <p:nvSpPr>
            <p:cNvPr id="53" name="正方形/長方形 52">
              <a:extLst>
                <a:ext uri="{FF2B5EF4-FFF2-40B4-BE49-F238E27FC236}">
                  <a16:creationId xmlns:a16="http://schemas.microsoft.com/office/drawing/2014/main" id="{7A2D361E-7464-E263-90B7-50DA724A31AE}"/>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A43FFE-5441-5FE7-5D89-5E1E6541901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8" name="グループ化 7">
              <a:extLst>
                <a:ext uri="{FF2B5EF4-FFF2-40B4-BE49-F238E27FC236}">
                  <a16:creationId xmlns:a16="http://schemas.microsoft.com/office/drawing/2014/main" id="{D60A30F8-B331-6149-B7EC-D4D99765D080}"/>
                </a:ext>
              </a:extLst>
            </p:cNvPr>
            <p:cNvGrpSpPr/>
            <p:nvPr userDrawn="1"/>
          </p:nvGrpSpPr>
          <p:grpSpPr>
            <a:xfrm>
              <a:off x="-316092" y="598758"/>
              <a:ext cx="813147" cy="5822409"/>
              <a:chOff x="-316092" y="972264"/>
              <a:chExt cx="813147" cy="5822409"/>
            </a:xfrm>
          </p:grpSpPr>
          <p:grpSp>
            <p:nvGrpSpPr>
              <p:cNvPr id="9" name="グループ化 8">
                <a:extLst>
                  <a:ext uri="{FF2B5EF4-FFF2-40B4-BE49-F238E27FC236}">
                    <a16:creationId xmlns:a16="http://schemas.microsoft.com/office/drawing/2014/main" id="{7435E528-1ED4-13CB-A542-CB0EDC622ED2}"/>
                  </a:ext>
                </a:extLst>
              </p:cNvPr>
              <p:cNvGrpSpPr>
                <a:grpSpLocks/>
              </p:cNvGrpSpPr>
              <p:nvPr userDrawn="1"/>
            </p:nvGrpSpPr>
            <p:grpSpPr>
              <a:xfrm>
                <a:off x="-310791" y="972264"/>
                <a:ext cx="807846" cy="474133"/>
                <a:chOff x="-310791" y="129817"/>
                <a:chExt cx="807846" cy="474133"/>
              </a:xfrm>
            </p:grpSpPr>
            <p:sp>
              <p:nvSpPr>
                <p:cNvPr id="28" name="円/楕円 27">
                  <a:extLst>
                    <a:ext uri="{FF2B5EF4-FFF2-40B4-BE49-F238E27FC236}">
                      <a16:creationId xmlns:a16="http://schemas.microsoft.com/office/drawing/2014/main" id="{04BA4DF6-6EFE-9F54-DC5F-1DF09B7BC99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36AEDF90-6BEB-9AF7-AB6A-13B8C57321D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A107083-DE3E-9BE8-F7AF-141544E98BB2}"/>
                  </a:ext>
                </a:extLst>
              </p:cNvPr>
              <p:cNvGrpSpPr>
                <a:grpSpLocks/>
              </p:cNvGrpSpPr>
              <p:nvPr userDrawn="1"/>
            </p:nvGrpSpPr>
            <p:grpSpPr>
              <a:xfrm>
                <a:off x="-310791" y="1876343"/>
                <a:ext cx="807846" cy="474133"/>
                <a:chOff x="-310791" y="129817"/>
                <a:chExt cx="807846" cy="474133"/>
              </a:xfrm>
            </p:grpSpPr>
            <p:sp>
              <p:nvSpPr>
                <p:cNvPr id="26" name="円/楕円 25">
                  <a:extLst>
                    <a:ext uri="{FF2B5EF4-FFF2-40B4-BE49-F238E27FC236}">
                      <a16:creationId xmlns:a16="http://schemas.microsoft.com/office/drawing/2014/main" id="{836132B0-3F96-D356-4FBF-177613A8010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CA6F122A-59DC-F736-01B4-6D797E73ED7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F8C8C33E-E552-FF26-F8F5-57AECAFDAE47}"/>
                  </a:ext>
                </a:extLst>
              </p:cNvPr>
              <p:cNvGrpSpPr>
                <a:grpSpLocks/>
              </p:cNvGrpSpPr>
              <p:nvPr userDrawn="1"/>
            </p:nvGrpSpPr>
            <p:grpSpPr>
              <a:xfrm>
                <a:off x="-310791" y="2780422"/>
                <a:ext cx="807846" cy="474133"/>
                <a:chOff x="-310791" y="129817"/>
                <a:chExt cx="807846" cy="474133"/>
              </a:xfrm>
            </p:grpSpPr>
            <p:sp>
              <p:nvSpPr>
                <p:cNvPr id="24" name="円/楕円 23">
                  <a:extLst>
                    <a:ext uri="{FF2B5EF4-FFF2-40B4-BE49-F238E27FC236}">
                      <a16:creationId xmlns:a16="http://schemas.microsoft.com/office/drawing/2014/main" id="{5AA82C2E-CDB5-BC00-6655-767F44AACA4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1C64B97A-5C8D-1709-3015-E63B54700F4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46D45A5A-1B71-85AE-55E3-9C09173D7E4C}"/>
                  </a:ext>
                </a:extLst>
              </p:cNvPr>
              <p:cNvGrpSpPr>
                <a:grpSpLocks/>
              </p:cNvGrpSpPr>
              <p:nvPr userDrawn="1"/>
            </p:nvGrpSpPr>
            <p:grpSpPr>
              <a:xfrm>
                <a:off x="-310791" y="3616310"/>
                <a:ext cx="807846" cy="474133"/>
                <a:chOff x="-310791" y="129817"/>
                <a:chExt cx="807846" cy="474133"/>
              </a:xfrm>
            </p:grpSpPr>
            <p:sp>
              <p:nvSpPr>
                <p:cNvPr id="22" name="円/楕円 21">
                  <a:extLst>
                    <a:ext uri="{FF2B5EF4-FFF2-40B4-BE49-F238E27FC236}">
                      <a16:creationId xmlns:a16="http://schemas.microsoft.com/office/drawing/2014/main" id="{CD0DA880-FCDD-A1F6-2F4C-403A3C5E842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770B1548-FFC9-5E8F-8DEB-3D95AE3C47D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82EF2472-D28B-837A-CB23-6284F72BB75D}"/>
                  </a:ext>
                </a:extLst>
              </p:cNvPr>
              <p:cNvGrpSpPr>
                <a:grpSpLocks/>
              </p:cNvGrpSpPr>
              <p:nvPr userDrawn="1"/>
            </p:nvGrpSpPr>
            <p:grpSpPr>
              <a:xfrm>
                <a:off x="-310791" y="4520383"/>
                <a:ext cx="807846" cy="474133"/>
                <a:chOff x="-310791" y="129817"/>
                <a:chExt cx="807846" cy="474133"/>
              </a:xfrm>
            </p:grpSpPr>
            <p:sp>
              <p:nvSpPr>
                <p:cNvPr id="20" name="円/楕円 19">
                  <a:extLst>
                    <a:ext uri="{FF2B5EF4-FFF2-40B4-BE49-F238E27FC236}">
                      <a16:creationId xmlns:a16="http://schemas.microsoft.com/office/drawing/2014/main" id="{E1CEB20B-BE82-1B7E-51C4-9D02078298D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C4C5EC03-61D3-4E72-35AF-C91FFB08071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AB44BC2F-57D0-55B5-9793-F0519EBE42D0}"/>
                  </a:ext>
                </a:extLst>
              </p:cNvPr>
              <p:cNvGrpSpPr>
                <a:grpSpLocks/>
              </p:cNvGrpSpPr>
              <p:nvPr userDrawn="1"/>
            </p:nvGrpSpPr>
            <p:grpSpPr>
              <a:xfrm>
                <a:off x="-316092" y="5439046"/>
                <a:ext cx="807846" cy="474133"/>
                <a:chOff x="-310791" y="129817"/>
                <a:chExt cx="807846" cy="474133"/>
              </a:xfrm>
            </p:grpSpPr>
            <p:sp>
              <p:nvSpPr>
                <p:cNvPr id="18" name="円/楕円 17">
                  <a:extLst>
                    <a:ext uri="{FF2B5EF4-FFF2-40B4-BE49-F238E27FC236}">
                      <a16:creationId xmlns:a16="http://schemas.microsoft.com/office/drawing/2014/main" id="{2477CDD1-7B19-ECFD-1518-AFAB995509E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0B9AB92F-7B86-81CC-2DF6-E3DE0F2FD69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30665DA3-5983-F715-31CB-787B188B9A53}"/>
                  </a:ext>
                </a:extLst>
              </p:cNvPr>
              <p:cNvGrpSpPr>
                <a:grpSpLocks/>
              </p:cNvGrpSpPr>
              <p:nvPr userDrawn="1"/>
            </p:nvGrpSpPr>
            <p:grpSpPr>
              <a:xfrm>
                <a:off x="-316092" y="6320540"/>
                <a:ext cx="807846" cy="474133"/>
                <a:chOff x="-310791" y="129817"/>
                <a:chExt cx="807846" cy="474133"/>
              </a:xfrm>
            </p:grpSpPr>
            <p:sp>
              <p:nvSpPr>
                <p:cNvPr id="16" name="円/楕円 15">
                  <a:extLst>
                    <a:ext uri="{FF2B5EF4-FFF2-40B4-BE49-F238E27FC236}">
                      <a16:creationId xmlns:a16="http://schemas.microsoft.com/office/drawing/2014/main" id="{15ED42E4-4D0A-5796-3C28-9D1B2757B22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アーチ 16">
                  <a:extLst>
                    <a:ext uri="{FF2B5EF4-FFF2-40B4-BE49-F238E27FC236}">
                      <a16:creationId xmlns:a16="http://schemas.microsoft.com/office/drawing/2014/main" id="{1F7F8144-86D6-9088-871E-1501D9EE7A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Tree>
    <p:extLst>
      <p:ext uri="{BB962C8B-B14F-4D97-AF65-F5344CB8AC3E}">
        <p14:creationId xmlns:p14="http://schemas.microsoft.com/office/powerpoint/2010/main" val="214804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3ECAF0AC-17CA-625A-C809-FB253B27B516}"/>
              </a:ext>
            </a:extLst>
          </p:cNvPr>
          <p:cNvGrpSpPr/>
          <p:nvPr userDrawn="1"/>
        </p:nvGrpSpPr>
        <p:grpSpPr>
          <a:xfrm>
            <a:off x="-316092" y="0"/>
            <a:ext cx="10363733" cy="6970955"/>
            <a:chOff x="-316092" y="0"/>
            <a:chExt cx="10363733" cy="6970955"/>
          </a:xfrm>
        </p:grpSpPr>
        <p:sp>
          <p:nvSpPr>
            <p:cNvPr id="35" name="正方形/長方形 34">
              <a:extLst>
                <a:ext uri="{FF2B5EF4-FFF2-40B4-BE49-F238E27FC236}">
                  <a16:creationId xmlns:a16="http://schemas.microsoft.com/office/drawing/2014/main" id="{B2FD0EF2-3658-42D7-17A9-70590CF3725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6DCF239-C6F9-586D-B581-7A3E59824A6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7" name="グループ化 36">
              <a:extLst>
                <a:ext uri="{FF2B5EF4-FFF2-40B4-BE49-F238E27FC236}">
                  <a16:creationId xmlns:a16="http://schemas.microsoft.com/office/drawing/2014/main" id="{2EE61B15-1CDA-CBDA-BD26-718BA6D5426B}"/>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FDE07260-A058-31EC-73D4-3B9E42ADFB6C}"/>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1A00736-DE79-731C-4F00-58A15743DA1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5D1EC63F-4020-7FB6-9A95-A1B2C76FDC2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0417E74-5ADF-8098-39AF-B1025D5AB7FB}"/>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8E1A3AB6-8AFB-A49B-3C5C-2100704238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B2C9F012-8984-8329-BD66-15D0E9F9B8C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BEFF1012-F499-BD1D-8246-0840E7F2364C}"/>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D5E44FF-6CDE-7CE1-5039-E98187AC8A1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69853EAD-2091-022A-0C52-3147E65FC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DB1B833D-9913-B8FF-538B-234571155DE4}"/>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F8BB19B3-578F-8233-E62D-664D953E140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41C2307F-86F2-F037-35C4-DB037682C0F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2BD082D5-F3B1-C1C2-C330-FD00F19E262F}"/>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A0AE348E-97CC-60E3-B072-3124A2FB067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76D399C7-0E49-CBF0-3774-530416A1C7F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EE1164E3-3D0C-0B9F-A853-D359B1A7DA16}"/>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E10727B1-3552-0526-D63E-E5399D77971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849721ED-FDF3-7B9D-CAD6-4FC466AF86D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4804A141-79A6-8B8D-38E5-DEBBA1062105}"/>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65D93F17-4BAD-6809-6FB8-679D81A4F30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8E721D4-453C-B39D-F216-88E39DC8613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7478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3ECAF0AC-17CA-625A-C809-FB253B27B516}"/>
              </a:ext>
            </a:extLst>
          </p:cNvPr>
          <p:cNvGrpSpPr/>
          <p:nvPr userDrawn="1"/>
        </p:nvGrpSpPr>
        <p:grpSpPr>
          <a:xfrm>
            <a:off x="-316092" y="0"/>
            <a:ext cx="10363733" cy="6970955"/>
            <a:chOff x="-316092" y="0"/>
            <a:chExt cx="10363733" cy="6970955"/>
          </a:xfrm>
        </p:grpSpPr>
        <p:sp>
          <p:nvSpPr>
            <p:cNvPr id="35" name="正方形/長方形 34">
              <a:extLst>
                <a:ext uri="{FF2B5EF4-FFF2-40B4-BE49-F238E27FC236}">
                  <a16:creationId xmlns:a16="http://schemas.microsoft.com/office/drawing/2014/main" id="{B2FD0EF2-3658-42D7-17A9-70590CF3725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6DCF239-C6F9-586D-B581-7A3E59824A6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7" name="グループ化 36">
              <a:extLst>
                <a:ext uri="{FF2B5EF4-FFF2-40B4-BE49-F238E27FC236}">
                  <a16:creationId xmlns:a16="http://schemas.microsoft.com/office/drawing/2014/main" id="{2EE61B15-1CDA-CBDA-BD26-718BA6D5426B}"/>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FDE07260-A058-31EC-73D4-3B9E42ADFB6C}"/>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1A00736-DE79-731C-4F00-58A15743DA1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5D1EC63F-4020-7FB6-9A95-A1B2C76FDC2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0417E74-5ADF-8098-39AF-B1025D5AB7FB}"/>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8E1A3AB6-8AFB-A49B-3C5C-2100704238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B2C9F012-8984-8329-BD66-15D0E9F9B8C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BEFF1012-F499-BD1D-8246-0840E7F2364C}"/>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D5E44FF-6CDE-7CE1-5039-E98187AC8A1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69853EAD-2091-022A-0C52-3147E65FC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DB1B833D-9913-B8FF-538B-234571155DE4}"/>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F8BB19B3-578F-8233-E62D-664D953E140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41C2307F-86F2-F037-35C4-DB037682C0F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2BD082D5-F3B1-C1C2-C330-FD00F19E262F}"/>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A0AE348E-97CC-60E3-B072-3124A2FB067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76D399C7-0E49-CBF0-3774-530416A1C7F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EE1164E3-3D0C-0B9F-A853-D359B1A7DA16}"/>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E10727B1-3552-0526-D63E-E5399D77971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849721ED-FDF3-7B9D-CAD6-4FC466AF86D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4804A141-79A6-8B8D-38E5-DEBBA1062105}"/>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65D93F17-4BAD-6809-6FB8-679D81A4F30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8E721D4-453C-B39D-F216-88E39DC8613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2474951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F1F23E27-C03C-D638-0DF7-976AE50E27AF}"/>
              </a:ext>
            </a:extLst>
          </p:cNvPr>
          <p:cNvGrpSpPr/>
          <p:nvPr userDrawn="1"/>
        </p:nvGrpSpPr>
        <p:grpSpPr>
          <a:xfrm>
            <a:off x="-316092" y="0"/>
            <a:ext cx="10363733" cy="6970955"/>
            <a:chOff x="-316092" y="0"/>
            <a:chExt cx="10363733" cy="6970955"/>
          </a:xfrm>
        </p:grpSpPr>
        <p:sp>
          <p:nvSpPr>
            <p:cNvPr id="36" name="正方形/長方形 35">
              <a:extLst>
                <a:ext uri="{FF2B5EF4-FFF2-40B4-BE49-F238E27FC236}">
                  <a16:creationId xmlns:a16="http://schemas.microsoft.com/office/drawing/2014/main" id="{5BD41E95-3760-EBD1-C7AC-70791FCC15F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BCD1E87-8C05-E24C-4F10-2C61F2033F0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8" name="グループ化 37">
              <a:extLst>
                <a:ext uri="{FF2B5EF4-FFF2-40B4-BE49-F238E27FC236}">
                  <a16:creationId xmlns:a16="http://schemas.microsoft.com/office/drawing/2014/main" id="{17B81A8C-7746-E412-E574-9E822379597E}"/>
                </a:ext>
              </a:extLst>
            </p:cNvPr>
            <p:cNvGrpSpPr/>
            <p:nvPr userDrawn="1"/>
          </p:nvGrpSpPr>
          <p:grpSpPr>
            <a:xfrm>
              <a:off x="-316092" y="598758"/>
              <a:ext cx="813147" cy="5822409"/>
              <a:chOff x="-316092" y="972264"/>
              <a:chExt cx="813147" cy="5822409"/>
            </a:xfrm>
          </p:grpSpPr>
          <p:grpSp>
            <p:nvGrpSpPr>
              <p:cNvPr id="39" name="グループ化 38">
                <a:extLst>
                  <a:ext uri="{FF2B5EF4-FFF2-40B4-BE49-F238E27FC236}">
                    <a16:creationId xmlns:a16="http://schemas.microsoft.com/office/drawing/2014/main" id="{2FAB9717-9018-1542-DB7D-A2AF11D3D9D6}"/>
                  </a:ext>
                </a:extLst>
              </p:cNvPr>
              <p:cNvGrpSpPr>
                <a:grpSpLocks/>
              </p:cNvGrpSpPr>
              <p:nvPr userDrawn="1"/>
            </p:nvGrpSpPr>
            <p:grpSpPr>
              <a:xfrm>
                <a:off x="-310791" y="972264"/>
                <a:ext cx="807846" cy="474133"/>
                <a:chOff x="-310791" y="129817"/>
                <a:chExt cx="807846" cy="474133"/>
              </a:xfrm>
            </p:grpSpPr>
            <p:sp>
              <p:nvSpPr>
                <p:cNvPr id="58" name="円/楕円 57">
                  <a:extLst>
                    <a:ext uri="{FF2B5EF4-FFF2-40B4-BE49-F238E27FC236}">
                      <a16:creationId xmlns:a16="http://schemas.microsoft.com/office/drawing/2014/main" id="{10DFCA07-446B-62A7-D8D7-6D471B32C66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アーチ 58">
                  <a:extLst>
                    <a:ext uri="{FF2B5EF4-FFF2-40B4-BE49-F238E27FC236}">
                      <a16:creationId xmlns:a16="http://schemas.microsoft.com/office/drawing/2014/main" id="{C6C82F9D-2DC7-98D3-D4F9-C740AECC1D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C66F28A1-6CBB-9AEC-8D71-C158EB7379B8}"/>
                  </a:ext>
                </a:extLst>
              </p:cNvPr>
              <p:cNvGrpSpPr>
                <a:grpSpLocks/>
              </p:cNvGrpSpPr>
              <p:nvPr userDrawn="1"/>
            </p:nvGrpSpPr>
            <p:grpSpPr>
              <a:xfrm>
                <a:off x="-310791" y="1876343"/>
                <a:ext cx="807846" cy="474133"/>
                <a:chOff x="-310791" y="129817"/>
                <a:chExt cx="807846" cy="474133"/>
              </a:xfrm>
            </p:grpSpPr>
            <p:sp>
              <p:nvSpPr>
                <p:cNvPr id="56" name="円/楕円 55">
                  <a:extLst>
                    <a:ext uri="{FF2B5EF4-FFF2-40B4-BE49-F238E27FC236}">
                      <a16:creationId xmlns:a16="http://schemas.microsoft.com/office/drawing/2014/main" id="{0B7C7EF0-B43F-3DE9-E5EC-B644D4FBA59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a:extLst>
                    <a:ext uri="{FF2B5EF4-FFF2-40B4-BE49-F238E27FC236}">
                      <a16:creationId xmlns:a16="http://schemas.microsoft.com/office/drawing/2014/main" id="{BAB7FF15-4349-1691-524B-34B70C8B5F1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E5B50FDA-AF46-342E-DCB3-E9F5C4E4A6D0}"/>
                  </a:ext>
                </a:extLst>
              </p:cNvPr>
              <p:cNvGrpSpPr>
                <a:grpSpLocks/>
              </p:cNvGrpSpPr>
              <p:nvPr userDrawn="1"/>
            </p:nvGrpSpPr>
            <p:grpSpPr>
              <a:xfrm>
                <a:off x="-310791" y="2780422"/>
                <a:ext cx="807846" cy="474133"/>
                <a:chOff x="-310791" y="129817"/>
                <a:chExt cx="807846" cy="474133"/>
              </a:xfrm>
            </p:grpSpPr>
            <p:sp>
              <p:nvSpPr>
                <p:cNvPr id="54" name="円/楕円 53">
                  <a:extLst>
                    <a:ext uri="{FF2B5EF4-FFF2-40B4-BE49-F238E27FC236}">
                      <a16:creationId xmlns:a16="http://schemas.microsoft.com/office/drawing/2014/main" id="{DA97C953-3319-E955-8FC0-DFD5737DBF1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アーチ 54">
                  <a:extLst>
                    <a:ext uri="{FF2B5EF4-FFF2-40B4-BE49-F238E27FC236}">
                      <a16:creationId xmlns:a16="http://schemas.microsoft.com/office/drawing/2014/main" id="{BAFB8108-7D53-22B5-546A-16506BD9801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670B9B8E-C21B-76E5-1019-71779574CD18}"/>
                  </a:ext>
                </a:extLst>
              </p:cNvPr>
              <p:cNvGrpSpPr>
                <a:grpSpLocks/>
              </p:cNvGrpSpPr>
              <p:nvPr userDrawn="1"/>
            </p:nvGrpSpPr>
            <p:grpSpPr>
              <a:xfrm>
                <a:off x="-310791" y="3616310"/>
                <a:ext cx="807846" cy="474133"/>
                <a:chOff x="-310791" y="129817"/>
                <a:chExt cx="807846" cy="474133"/>
              </a:xfrm>
            </p:grpSpPr>
            <p:sp>
              <p:nvSpPr>
                <p:cNvPr id="52" name="円/楕円 51">
                  <a:extLst>
                    <a:ext uri="{FF2B5EF4-FFF2-40B4-BE49-F238E27FC236}">
                      <a16:creationId xmlns:a16="http://schemas.microsoft.com/office/drawing/2014/main" id="{BD6FCC90-0823-9EDC-48E6-8FDBFCE60D8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4C3BE90D-0621-8904-A1D8-76C208573C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28F97003-DE7F-2BD3-64D7-E12CC31AC1E9}"/>
                  </a:ext>
                </a:extLst>
              </p:cNvPr>
              <p:cNvGrpSpPr>
                <a:grpSpLocks/>
              </p:cNvGrpSpPr>
              <p:nvPr userDrawn="1"/>
            </p:nvGrpSpPr>
            <p:grpSpPr>
              <a:xfrm>
                <a:off x="-310791" y="4520383"/>
                <a:ext cx="807846" cy="474133"/>
                <a:chOff x="-310791" y="129817"/>
                <a:chExt cx="807846" cy="474133"/>
              </a:xfrm>
            </p:grpSpPr>
            <p:sp>
              <p:nvSpPr>
                <p:cNvPr id="50" name="円/楕円 49">
                  <a:extLst>
                    <a:ext uri="{FF2B5EF4-FFF2-40B4-BE49-F238E27FC236}">
                      <a16:creationId xmlns:a16="http://schemas.microsoft.com/office/drawing/2014/main" id="{63E3429A-310E-C005-3CC5-4650853BF05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D86A48CA-D4F6-B3F6-9599-7EDABC98BE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9887E2D2-5942-1784-2954-AD7BDDA2DDD7}"/>
                  </a:ext>
                </a:extLst>
              </p:cNvPr>
              <p:cNvGrpSpPr>
                <a:grpSpLocks/>
              </p:cNvGrpSpPr>
              <p:nvPr userDrawn="1"/>
            </p:nvGrpSpPr>
            <p:grpSpPr>
              <a:xfrm>
                <a:off x="-316092" y="5439046"/>
                <a:ext cx="807846" cy="474133"/>
                <a:chOff x="-310791" y="129817"/>
                <a:chExt cx="807846" cy="474133"/>
              </a:xfrm>
            </p:grpSpPr>
            <p:sp>
              <p:nvSpPr>
                <p:cNvPr id="48" name="円/楕円 47">
                  <a:extLst>
                    <a:ext uri="{FF2B5EF4-FFF2-40B4-BE49-F238E27FC236}">
                      <a16:creationId xmlns:a16="http://schemas.microsoft.com/office/drawing/2014/main" id="{6592A9A2-4724-C33B-64E2-3473A7D675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6A777047-6B85-98D8-2DB4-213C4F0CEB5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5" name="グループ化 44">
                <a:extLst>
                  <a:ext uri="{FF2B5EF4-FFF2-40B4-BE49-F238E27FC236}">
                    <a16:creationId xmlns:a16="http://schemas.microsoft.com/office/drawing/2014/main" id="{228FD4F3-0145-5E5E-CEF6-1922CDB2C3A6}"/>
                  </a:ext>
                </a:extLst>
              </p:cNvPr>
              <p:cNvGrpSpPr>
                <a:grpSpLocks/>
              </p:cNvGrpSpPr>
              <p:nvPr userDrawn="1"/>
            </p:nvGrpSpPr>
            <p:grpSpPr>
              <a:xfrm>
                <a:off x="-316092" y="6320540"/>
                <a:ext cx="807846" cy="474133"/>
                <a:chOff x="-310791" y="129817"/>
                <a:chExt cx="807846" cy="474133"/>
              </a:xfrm>
            </p:grpSpPr>
            <p:sp>
              <p:nvSpPr>
                <p:cNvPr id="46" name="円/楕円 45">
                  <a:extLst>
                    <a:ext uri="{FF2B5EF4-FFF2-40B4-BE49-F238E27FC236}">
                      <a16:creationId xmlns:a16="http://schemas.microsoft.com/office/drawing/2014/main" id="{4F3AFF94-DF65-654F-B0E8-2200E9B50CC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6D4CECEC-10B6-4B0A-2DA5-E14BFC15C87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365126"/>
            <a:ext cx="8543925" cy="1325563"/>
          </a:xfrm>
        </p:spPr>
        <p:txBody>
          <a:bodyPr>
            <a:normAutofit/>
          </a:bodyPr>
          <a:lstStyle>
            <a:lvl1pPr>
              <a:defRPr sz="3600" b="1"/>
            </a:lvl1p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422020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較">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F1F23E27-C03C-D638-0DF7-976AE50E27AF}"/>
              </a:ext>
            </a:extLst>
          </p:cNvPr>
          <p:cNvGrpSpPr/>
          <p:nvPr userDrawn="1"/>
        </p:nvGrpSpPr>
        <p:grpSpPr>
          <a:xfrm>
            <a:off x="-316092" y="0"/>
            <a:ext cx="10363733" cy="6970955"/>
            <a:chOff x="-316092" y="0"/>
            <a:chExt cx="10363733" cy="6970955"/>
          </a:xfrm>
        </p:grpSpPr>
        <p:sp>
          <p:nvSpPr>
            <p:cNvPr id="36" name="正方形/長方形 35">
              <a:extLst>
                <a:ext uri="{FF2B5EF4-FFF2-40B4-BE49-F238E27FC236}">
                  <a16:creationId xmlns:a16="http://schemas.microsoft.com/office/drawing/2014/main" id="{5BD41E95-3760-EBD1-C7AC-70791FCC15F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BCD1E87-8C05-E24C-4F10-2C61F2033F0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8" name="グループ化 37">
              <a:extLst>
                <a:ext uri="{FF2B5EF4-FFF2-40B4-BE49-F238E27FC236}">
                  <a16:creationId xmlns:a16="http://schemas.microsoft.com/office/drawing/2014/main" id="{17B81A8C-7746-E412-E574-9E822379597E}"/>
                </a:ext>
              </a:extLst>
            </p:cNvPr>
            <p:cNvGrpSpPr/>
            <p:nvPr userDrawn="1"/>
          </p:nvGrpSpPr>
          <p:grpSpPr>
            <a:xfrm>
              <a:off x="-316092" y="598758"/>
              <a:ext cx="813147" cy="5822409"/>
              <a:chOff x="-316092" y="972264"/>
              <a:chExt cx="813147" cy="5822409"/>
            </a:xfrm>
          </p:grpSpPr>
          <p:grpSp>
            <p:nvGrpSpPr>
              <p:cNvPr id="39" name="グループ化 38">
                <a:extLst>
                  <a:ext uri="{FF2B5EF4-FFF2-40B4-BE49-F238E27FC236}">
                    <a16:creationId xmlns:a16="http://schemas.microsoft.com/office/drawing/2014/main" id="{2FAB9717-9018-1542-DB7D-A2AF11D3D9D6}"/>
                  </a:ext>
                </a:extLst>
              </p:cNvPr>
              <p:cNvGrpSpPr>
                <a:grpSpLocks/>
              </p:cNvGrpSpPr>
              <p:nvPr userDrawn="1"/>
            </p:nvGrpSpPr>
            <p:grpSpPr>
              <a:xfrm>
                <a:off x="-310791" y="972264"/>
                <a:ext cx="807846" cy="474133"/>
                <a:chOff x="-310791" y="129817"/>
                <a:chExt cx="807846" cy="474133"/>
              </a:xfrm>
            </p:grpSpPr>
            <p:sp>
              <p:nvSpPr>
                <p:cNvPr id="58" name="円/楕円 57">
                  <a:extLst>
                    <a:ext uri="{FF2B5EF4-FFF2-40B4-BE49-F238E27FC236}">
                      <a16:creationId xmlns:a16="http://schemas.microsoft.com/office/drawing/2014/main" id="{10DFCA07-446B-62A7-D8D7-6D471B32C66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アーチ 58">
                  <a:extLst>
                    <a:ext uri="{FF2B5EF4-FFF2-40B4-BE49-F238E27FC236}">
                      <a16:creationId xmlns:a16="http://schemas.microsoft.com/office/drawing/2014/main" id="{C6C82F9D-2DC7-98D3-D4F9-C740AECC1D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C66F28A1-6CBB-9AEC-8D71-C158EB7379B8}"/>
                  </a:ext>
                </a:extLst>
              </p:cNvPr>
              <p:cNvGrpSpPr>
                <a:grpSpLocks/>
              </p:cNvGrpSpPr>
              <p:nvPr userDrawn="1"/>
            </p:nvGrpSpPr>
            <p:grpSpPr>
              <a:xfrm>
                <a:off x="-310791" y="1876343"/>
                <a:ext cx="807846" cy="474133"/>
                <a:chOff x="-310791" y="129817"/>
                <a:chExt cx="807846" cy="474133"/>
              </a:xfrm>
            </p:grpSpPr>
            <p:sp>
              <p:nvSpPr>
                <p:cNvPr id="56" name="円/楕円 55">
                  <a:extLst>
                    <a:ext uri="{FF2B5EF4-FFF2-40B4-BE49-F238E27FC236}">
                      <a16:creationId xmlns:a16="http://schemas.microsoft.com/office/drawing/2014/main" id="{0B7C7EF0-B43F-3DE9-E5EC-B644D4FBA59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a:extLst>
                    <a:ext uri="{FF2B5EF4-FFF2-40B4-BE49-F238E27FC236}">
                      <a16:creationId xmlns:a16="http://schemas.microsoft.com/office/drawing/2014/main" id="{BAB7FF15-4349-1691-524B-34B70C8B5F1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E5B50FDA-AF46-342E-DCB3-E9F5C4E4A6D0}"/>
                  </a:ext>
                </a:extLst>
              </p:cNvPr>
              <p:cNvGrpSpPr>
                <a:grpSpLocks/>
              </p:cNvGrpSpPr>
              <p:nvPr userDrawn="1"/>
            </p:nvGrpSpPr>
            <p:grpSpPr>
              <a:xfrm>
                <a:off x="-310791" y="2780422"/>
                <a:ext cx="807846" cy="474133"/>
                <a:chOff x="-310791" y="129817"/>
                <a:chExt cx="807846" cy="474133"/>
              </a:xfrm>
            </p:grpSpPr>
            <p:sp>
              <p:nvSpPr>
                <p:cNvPr id="54" name="円/楕円 53">
                  <a:extLst>
                    <a:ext uri="{FF2B5EF4-FFF2-40B4-BE49-F238E27FC236}">
                      <a16:creationId xmlns:a16="http://schemas.microsoft.com/office/drawing/2014/main" id="{DA97C953-3319-E955-8FC0-DFD5737DBF1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アーチ 54">
                  <a:extLst>
                    <a:ext uri="{FF2B5EF4-FFF2-40B4-BE49-F238E27FC236}">
                      <a16:creationId xmlns:a16="http://schemas.microsoft.com/office/drawing/2014/main" id="{BAFB8108-7D53-22B5-546A-16506BD9801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670B9B8E-C21B-76E5-1019-71779574CD18}"/>
                  </a:ext>
                </a:extLst>
              </p:cNvPr>
              <p:cNvGrpSpPr>
                <a:grpSpLocks/>
              </p:cNvGrpSpPr>
              <p:nvPr userDrawn="1"/>
            </p:nvGrpSpPr>
            <p:grpSpPr>
              <a:xfrm>
                <a:off x="-310791" y="3616310"/>
                <a:ext cx="807846" cy="474133"/>
                <a:chOff x="-310791" y="129817"/>
                <a:chExt cx="807846" cy="474133"/>
              </a:xfrm>
            </p:grpSpPr>
            <p:sp>
              <p:nvSpPr>
                <p:cNvPr id="52" name="円/楕円 51">
                  <a:extLst>
                    <a:ext uri="{FF2B5EF4-FFF2-40B4-BE49-F238E27FC236}">
                      <a16:creationId xmlns:a16="http://schemas.microsoft.com/office/drawing/2014/main" id="{BD6FCC90-0823-9EDC-48E6-8FDBFCE60D8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4C3BE90D-0621-8904-A1D8-76C208573C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28F97003-DE7F-2BD3-64D7-E12CC31AC1E9}"/>
                  </a:ext>
                </a:extLst>
              </p:cNvPr>
              <p:cNvGrpSpPr>
                <a:grpSpLocks/>
              </p:cNvGrpSpPr>
              <p:nvPr userDrawn="1"/>
            </p:nvGrpSpPr>
            <p:grpSpPr>
              <a:xfrm>
                <a:off x="-310791" y="4520383"/>
                <a:ext cx="807846" cy="474133"/>
                <a:chOff x="-310791" y="129817"/>
                <a:chExt cx="807846" cy="474133"/>
              </a:xfrm>
            </p:grpSpPr>
            <p:sp>
              <p:nvSpPr>
                <p:cNvPr id="50" name="円/楕円 49">
                  <a:extLst>
                    <a:ext uri="{FF2B5EF4-FFF2-40B4-BE49-F238E27FC236}">
                      <a16:creationId xmlns:a16="http://schemas.microsoft.com/office/drawing/2014/main" id="{63E3429A-310E-C005-3CC5-4650853BF05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D86A48CA-D4F6-B3F6-9599-7EDABC98BE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9887E2D2-5942-1784-2954-AD7BDDA2DDD7}"/>
                  </a:ext>
                </a:extLst>
              </p:cNvPr>
              <p:cNvGrpSpPr>
                <a:grpSpLocks/>
              </p:cNvGrpSpPr>
              <p:nvPr userDrawn="1"/>
            </p:nvGrpSpPr>
            <p:grpSpPr>
              <a:xfrm>
                <a:off x="-316092" y="5439046"/>
                <a:ext cx="807846" cy="474133"/>
                <a:chOff x="-310791" y="129817"/>
                <a:chExt cx="807846" cy="474133"/>
              </a:xfrm>
            </p:grpSpPr>
            <p:sp>
              <p:nvSpPr>
                <p:cNvPr id="48" name="円/楕円 47">
                  <a:extLst>
                    <a:ext uri="{FF2B5EF4-FFF2-40B4-BE49-F238E27FC236}">
                      <a16:creationId xmlns:a16="http://schemas.microsoft.com/office/drawing/2014/main" id="{6592A9A2-4724-C33B-64E2-3473A7D675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6A777047-6B85-98D8-2DB4-213C4F0CEB5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5" name="グループ化 44">
                <a:extLst>
                  <a:ext uri="{FF2B5EF4-FFF2-40B4-BE49-F238E27FC236}">
                    <a16:creationId xmlns:a16="http://schemas.microsoft.com/office/drawing/2014/main" id="{228FD4F3-0145-5E5E-CEF6-1922CDB2C3A6}"/>
                  </a:ext>
                </a:extLst>
              </p:cNvPr>
              <p:cNvGrpSpPr>
                <a:grpSpLocks/>
              </p:cNvGrpSpPr>
              <p:nvPr userDrawn="1"/>
            </p:nvGrpSpPr>
            <p:grpSpPr>
              <a:xfrm>
                <a:off x="-316092" y="6320540"/>
                <a:ext cx="807846" cy="474133"/>
                <a:chOff x="-310791" y="129817"/>
                <a:chExt cx="807846" cy="474133"/>
              </a:xfrm>
            </p:grpSpPr>
            <p:sp>
              <p:nvSpPr>
                <p:cNvPr id="46" name="円/楕円 45">
                  <a:extLst>
                    <a:ext uri="{FF2B5EF4-FFF2-40B4-BE49-F238E27FC236}">
                      <a16:creationId xmlns:a16="http://schemas.microsoft.com/office/drawing/2014/main" id="{4F3AFF94-DF65-654F-B0E8-2200E9B50CC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6D4CECEC-10B6-4B0A-2DA5-E14BFC15C87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365126"/>
            <a:ext cx="8543925" cy="1325563"/>
          </a:xfrm>
        </p:spPr>
        <p:txBody>
          <a:bodyPr>
            <a:normAutofit/>
          </a:bodyPr>
          <a:lstStyle>
            <a:lvl1pPr>
              <a:defRPr sz="3600"/>
            </a:lvl1p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20586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5E4DC-23D7-0641-AE60-26DD7EEB247C}"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727804D4-C5D8-CA7D-CD01-7BB788E9AE45}"/>
              </a:ext>
            </a:extLst>
          </p:cNvPr>
          <p:cNvSpPr/>
          <p:nvPr userDrawn="1"/>
        </p:nvSpPr>
        <p:spPr>
          <a:xfrm>
            <a:off x="-78798" y="0"/>
            <a:ext cx="10108623" cy="6968836"/>
          </a:xfrm>
          <a:prstGeom prst="rect">
            <a:avLst/>
          </a:pr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endParaRPr>
          </a:p>
        </p:txBody>
      </p:sp>
    </p:spTree>
    <p:extLst>
      <p:ext uri="{BB962C8B-B14F-4D97-AF65-F5344CB8AC3E}">
        <p14:creationId xmlns:p14="http://schemas.microsoft.com/office/powerpoint/2010/main" val="37580523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75" r:id="rId7"/>
    <p:sldLayoutId id="2147483665" r:id="rId8"/>
    <p:sldLayoutId id="2147483676" r:id="rId9"/>
    <p:sldLayoutId id="2147483666" r:id="rId10"/>
    <p:sldLayoutId id="2147483677" r:id="rId11"/>
    <p:sldLayoutId id="2147483679" r:id="rId12"/>
    <p:sldLayoutId id="2147483678" r:id="rId13"/>
    <p:sldLayoutId id="2147483674"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DBFB8-1591-AC02-EE3A-6377ACD1B8F2}"/>
              </a:ext>
            </a:extLst>
          </p:cNvPr>
          <p:cNvSpPr>
            <a:spLocks noGrp="1"/>
          </p:cNvSpPr>
          <p:nvPr>
            <p:ph type="ctrTitle"/>
          </p:nvPr>
        </p:nvSpPr>
        <p:spPr>
          <a:xfrm>
            <a:off x="1415913" y="834555"/>
            <a:ext cx="7750605" cy="2387600"/>
          </a:xfrm>
        </p:spPr>
        <p:txBody>
          <a:bodyPr>
            <a:normAutofit/>
          </a:bodyPr>
          <a:lstStyle/>
          <a:p>
            <a:r>
              <a:rPr kumimoji="1" lang="ja-JP" altLang="en-US" sz="5400" b="1" dirty="0">
                <a:solidFill>
                  <a:schemeClr val="accent6">
                    <a:lumMod val="75000"/>
                  </a:schemeClr>
                </a:solidFill>
                <a:latin typeface="+mn-ea"/>
                <a:ea typeface="+mn-ea"/>
              </a:rPr>
              <a:t>大麻</a:t>
            </a:r>
            <a:r>
              <a:rPr kumimoji="1" lang="ja-JP" altLang="en-US" sz="5400" b="1" dirty="0">
                <a:latin typeface="+mn-ea"/>
                <a:ea typeface="+mn-ea"/>
              </a:rPr>
              <a:t>って何が悪いの？</a:t>
            </a:r>
          </a:p>
        </p:txBody>
      </p:sp>
      <p:pic>
        <p:nvPicPr>
          <p:cNvPr id="5" name="図 4" descr="ロゴ&#10;&#10;自動的に生成された説明">
            <a:extLst>
              <a:ext uri="{FF2B5EF4-FFF2-40B4-BE49-F238E27FC236}">
                <a16:creationId xmlns:a16="http://schemas.microsoft.com/office/drawing/2014/main" id="{96796D6B-B315-4568-6D43-461B961714CC}"/>
              </a:ext>
            </a:extLst>
          </p:cNvPr>
          <p:cNvPicPr>
            <a:picLocks noChangeAspect="1"/>
          </p:cNvPicPr>
          <p:nvPr/>
        </p:nvPicPr>
        <p:blipFill>
          <a:blip r:embed="rId3"/>
          <a:stretch>
            <a:fillRect/>
          </a:stretch>
        </p:blipFill>
        <p:spPr>
          <a:xfrm rot="6396658">
            <a:off x="6763618" y="3840472"/>
            <a:ext cx="2557125" cy="1951152"/>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070" y="5680807"/>
            <a:ext cx="2743199" cy="657546"/>
          </a:xfrm>
          <a:prstGeom prst="rect">
            <a:avLst/>
          </a:prstGeom>
        </p:spPr>
      </p:pic>
      <p:sp>
        <p:nvSpPr>
          <p:cNvPr id="9" name="タイトル 1">
            <a:extLst>
              <a:ext uri="{FF2B5EF4-FFF2-40B4-BE49-F238E27FC236}">
                <a16:creationId xmlns:a16="http://schemas.microsoft.com/office/drawing/2014/main" id="{1870A7DA-9950-80B1-3601-1166AF38B36D}"/>
              </a:ext>
            </a:extLst>
          </p:cNvPr>
          <p:cNvSpPr txBox="1">
            <a:spLocks/>
          </p:cNvSpPr>
          <p:nvPr/>
        </p:nvSpPr>
        <p:spPr>
          <a:xfrm>
            <a:off x="1493609" y="5531119"/>
            <a:ext cx="3591385" cy="9421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50000"/>
              </a:lnSpc>
            </a:pPr>
            <a:r>
              <a:rPr lang="ja-JP" altLang="en-US" sz="3200" b="1" dirty="0">
                <a:latin typeface="ＭＳ Ｐゴシック" panose="020B0600070205080204" pitchFamily="50" charset="-128"/>
                <a:ea typeface="ＭＳ Ｐゴシック" panose="020B0600070205080204" pitchFamily="50" charset="-128"/>
                <a:cs typeface="Calibri Light"/>
              </a:rPr>
              <a:t>福岡県警察  </a:t>
            </a:r>
            <a:r>
              <a:rPr lang="ja-JP" altLang="en-US" sz="3600" b="1" dirty="0">
                <a:ea typeface="游ゴシック Light"/>
                <a:cs typeface="Calibri Light"/>
              </a:rPr>
              <a:t>　　</a:t>
            </a:r>
            <a:r>
              <a:rPr lang="en-US" altLang="ja-JP" sz="1600" b="1" dirty="0">
                <a:latin typeface="Centaur" panose="02030504050205020304" pitchFamily="18" charset="0"/>
                <a:ea typeface="游ゴシック Light"/>
                <a:cs typeface="Calibri Light"/>
              </a:rPr>
              <a:t>Fukuoka Prefectural Police</a:t>
            </a:r>
            <a:r>
              <a:rPr lang="ja-JP" altLang="en-US" sz="3600" b="1" dirty="0">
                <a:ea typeface="游ゴシック Light"/>
                <a:cs typeface="Calibri Light"/>
              </a:rPr>
              <a:t>　　　　　　　</a:t>
            </a:r>
            <a:endParaRPr lang="ja-JP" altLang="en-US" sz="3600" b="1" dirty="0"/>
          </a:p>
        </p:txBody>
      </p:sp>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15913" y="5531119"/>
            <a:ext cx="731541" cy="838547"/>
          </a:xfrm>
          <a:prstGeom prst="rect">
            <a:avLst/>
          </a:prstGeom>
        </p:spPr>
      </p:pic>
    </p:spTree>
    <p:extLst>
      <p:ext uri="{BB962C8B-B14F-4D97-AF65-F5344CB8AC3E}">
        <p14:creationId xmlns:p14="http://schemas.microsoft.com/office/powerpoint/2010/main" val="252496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D3F603-6620-62C2-CF07-EBA949ABCDB1}"/>
              </a:ext>
            </a:extLst>
          </p:cNvPr>
          <p:cNvSpPr>
            <a:spLocks noGrp="1"/>
          </p:cNvSpPr>
          <p:nvPr>
            <p:ph idx="1"/>
          </p:nvPr>
        </p:nvSpPr>
        <p:spPr>
          <a:xfrm>
            <a:off x="806298" y="1580082"/>
            <a:ext cx="8282948" cy="3003448"/>
          </a:xfrm>
        </p:spPr>
        <p:txBody>
          <a:bodyPr vert="horz" lIns="91440" tIns="45720" rIns="91440" bIns="45720" rtlCol="0" anchor="t">
            <a:noAutofit/>
          </a:bodyPr>
          <a:lstStyle/>
          <a:p>
            <a:pPr marL="0" indent="0">
              <a:spcBef>
                <a:spcPts val="400"/>
              </a:spcBef>
              <a:buNone/>
            </a:pPr>
            <a:endParaRPr lang="ja-JP" altLang="en-US">
              <a:latin typeface="游ゴシック"/>
              <a:ea typeface="游ゴシック"/>
              <a:cs typeface="Calibri" panose="020F0502020204030204"/>
            </a:endParaRPr>
          </a:p>
          <a:p>
            <a:pPr marL="0" indent="0">
              <a:spcBef>
                <a:spcPts val="400"/>
              </a:spcBef>
              <a:buNone/>
            </a:pPr>
            <a:r>
              <a:rPr lang="ja-JP" altLang="ja-JP" sz="4400" u="sng">
                <a:latin typeface="游ゴシック"/>
                <a:ea typeface="游ゴシック"/>
                <a:cs typeface="Calibri" panose="020F0502020204030204"/>
              </a:rPr>
              <a:t>大麻の</a:t>
            </a:r>
            <a:r>
              <a:rPr lang="ja-JP" altLang="ja-JP" sz="5400" b="1" u="sng">
                <a:latin typeface="游ゴシック"/>
                <a:ea typeface="游ゴシック"/>
                <a:cs typeface="Calibri" panose="020F0502020204030204"/>
              </a:rPr>
              <a:t>「使用者」</a:t>
            </a:r>
            <a:r>
              <a:rPr lang="ja-JP" altLang="ja-JP" sz="4400" u="sng">
                <a:latin typeface="游ゴシック"/>
                <a:ea typeface="游ゴシック"/>
                <a:cs typeface="Calibri" panose="020F0502020204030204"/>
              </a:rPr>
              <a:t>から</a:t>
            </a:r>
          </a:p>
          <a:p>
            <a:pPr marL="0" indent="0">
              <a:spcBef>
                <a:spcPts val="400"/>
              </a:spcBef>
              <a:buNone/>
            </a:pPr>
            <a:r>
              <a:rPr lang="ja-JP" altLang="ja-JP" sz="5400" b="1" u="sng">
                <a:latin typeface="游ゴシック"/>
                <a:ea typeface="游ゴシック"/>
                <a:cs typeface="Calibri" panose="020F0502020204030204"/>
              </a:rPr>
              <a:t>「密売人」</a:t>
            </a:r>
            <a:r>
              <a:rPr lang="ja-JP" altLang="ja-JP" sz="4400" u="sng">
                <a:latin typeface="游ゴシック"/>
                <a:ea typeface="游ゴシック"/>
                <a:cs typeface="Calibri" panose="020F0502020204030204"/>
              </a:rPr>
              <a:t>へ</a:t>
            </a:r>
            <a:endParaRPr lang="ja-JP"/>
          </a:p>
          <a:p>
            <a:pPr marL="0" indent="0">
              <a:spcBef>
                <a:spcPts val="400"/>
              </a:spcBef>
              <a:buNone/>
            </a:pPr>
            <a:endParaRPr lang="ja-JP" altLang="en-US" sz="4400" u="sng">
              <a:latin typeface="游ゴシック"/>
              <a:ea typeface="游ゴシック"/>
              <a:cs typeface="Calibri" panose="020F0502020204030204"/>
            </a:endParaRPr>
          </a:p>
          <a:p>
            <a:pPr marL="0" indent="0">
              <a:spcBef>
                <a:spcPts val="400"/>
              </a:spcBef>
              <a:buNone/>
            </a:pPr>
            <a:r>
              <a:rPr lang="ja-JP" altLang="ja-JP">
                <a:latin typeface="游ゴシック"/>
                <a:ea typeface="游ゴシック"/>
                <a:cs typeface="Calibri" panose="020F0502020204030204"/>
              </a:rPr>
              <a:t>『留置</a:t>
            </a:r>
            <a:r>
              <a:rPr lang="ja-JP" altLang="en-US">
                <a:latin typeface="游ゴシック"/>
                <a:ea typeface="游ゴシック"/>
                <a:cs typeface="Calibri" panose="020F0502020204030204"/>
              </a:rPr>
              <a:t>場</a:t>
            </a:r>
            <a:r>
              <a:rPr lang="ja-JP" altLang="ja-JP">
                <a:latin typeface="游ゴシック"/>
                <a:ea typeface="游ゴシック"/>
                <a:cs typeface="Calibri" panose="020F0502020204030204"/>
              </a:rPr>
              <a:t>の面会で「お前がいないと面白くない」と言ってくれた友人、怒っているのに悲しそうな顔をしていた父のことを忘れることができない。』</a:t>
            </a:r>
            <a:endParaRPr lang="ja-JP" altLang="ja-JP">
              <a:ea typeface="游ゴシック"/>
              <a:cs typeface="Calibri"/>
            </a:endParaRPr>
          </a:p>
        </p:txBody>
      </p:sp>
    </p:spTree>
    <p:extLst>
      <p:ext uri="{BB962C8B-B14F-4D97-AF65-F5344CB8AC3E}">
        <p14:creationId xmlns:p14="http://schemas.microsoft.com/office/powerpoint/2010/main" val="413536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893E3-4FB1-7740-CCEA-EFD65897249A}"/>
              </a:ext>
            </a:extLst>
          </p:cNvPr>
          <p:cNvSpPr>
            <a:spLocks noGrp="1"/>
          </p:cNvSpPr>
          <p:nvPr>
            <p:ph type="title"/>
          </p:nvPr>
        </p:nvSpPr>
        <p:spPr/>
        <p:txBody>
          <a:bodyPr/>
          <a:lstStyle/>
          <a:p>
            <a:r>
              <a:rPr lang="ja-JP" altLang="en-US" sz="3600">
                <a:ea typeface="游ゴシック Light"/>
                <a:cs typeface="Calibri Light"/>
              </a:rPr>
              <a:t>つまりこの事例からわかるのは……</a:t>
            </a:r>
            <a:endParaRPr kumimoji="1" lang="ja-JP" altLang="en-US"/>
          </a:p>
        </p:txBody>
      </p:sp>
      <p:sp>
        <p:nvSpPr>
          <p:cNvPr id="3" name="コンテンツ プレースホルダー 2">
            <a:extLst>
              <a:ext uri="{FF2B5EF4-FFF2-40B4-BE49-F238E27FC236}">
                <a16:creationId xmlns:a16="http://schemas.microsoft.com/office/drawing/2014/main" id="{8ED0AFF8-3691-FB5D-0641-353C2C93DD30}"/>
              </a:ext>
            </a:extLst>
          </p:cNvPr>
          <p:cNvSpPr>
            <a:spLocks noGrp="1"/>
          </p:cNvSpPr>
          <p:nvPr>
            <p:ph idx="1"/>
          </p:nvPr>
        </p:nvSpPr>
        <p:spPr/>
        <p:txBody>
          <a:bodyPr/>
          <a:lstStyle/>
          <a:p>
            <a:pPr marL="0" indent="0">
              <a:buNone/>
            </a:pPr>
            <a:r>
              <a:rPr lang="ja-JP" altLang="en-US" sz="2400">
                <a:latin typeface="游ゴシック"/>
                <a:ea typeface="游ゴシック"/>
                <a:cs typeface="Calibri" panose="020F0502020204030204"/>
              </a:rPr>
              <a:t>大麻を使用すると、</a:t>
            </a:r>
          </a:p>
          <a:p>
            <a:pPr marL="0" indent="0">
              <a:buNone/>
            </a:pPr>
            <a:endParaRPr lang="ja-JP" altLang="en-US" sz="2400">
              <a:latin typeface="游ゴシック"/>
              <a:ea typeface="游ゴシック"/>
              <a:cs typeface="Calibri" panose="020F0502020204030204"/>
            </a:endParaRPr>
          </a:p>
          <a:p>
            <a:pPr marL="0" indent="0">
              <a:buNone/>
            </a:pPr>
            <a:r>
              <a:rPr lang="ja-JP" altLang="en-US" u="sng">
                <a:latin typeface="游ゴシック"/>
                <a:ea typeface="游ゴシック"/>
                <a:cs typeface="Calibri" panose="020F0502020204030204"/>
              </a:rPr>
              <a:t>☑</a:t>
            </a:r>
            <a:r>
              <a:rPr lang="ja-JP" altLang="ja-JP" u="sng">
                <a:latin typeface="游ゴシック"/>
                <a:ea typeface="游ゴシック"/>
                <a:cs typeface="Calibri" panose="020F0502020204030204"/>
              </a:rPr>
              <a:t>社会的</a:t>
            </a:r>
            <a:r>
              <a:rPr lang="ja-JP" altLang="en-US" u="sng">
                <a:latin typeface="游ゴシック"/>
                <a:ea typeface="游ゴシック"/>
                <a:cs typeface="Calibri" panose="020F0502020204030204"/>
              </a:rPr>
              <a:t>に</a:t>
            </a:r>
            <a:r>
              <a:rPr lang="ja-JP" altLang="ja-JP" u="sng">
                <a:latin typeface="游ゴシック"/>
                <a:ea typeface="游ゴシック"/>
                <a:cs typeface="Calibri" panose="020F0502020204030204"/>
              </a:rPr>
              <a:t>孤立（誰とも繋がりがない状態）</a:t>
            </a:r>
            <a:r>
              <a:rPr lang="ja-JP" altLang="en-US" u="sng">
                <a:latin typeface="游ゴシック"/>
                <a:ea typeface="游ゴシック"/>
                <a:cs typeface="Calibri" panose="020F0502020204030204"/>
              </a:rPr>
              <a:t>する！</a:t>
            </a:r>
          </a:p>
          <a:p>
            <a:pPr marL="0" indent="0">
              <a:buNone/>
            </a:pPr>
            <a:r>
              <a:rPr lang="ja-JP" altLang="en-US" u="sng">
                <a:latin typeface="游ゴシック"/>
                <a:ea typeface="游ゴシック"/>
                <a:cs typeface="Calibri" panose="020F0502020204030204"/>
              </a:rPr>
              <a:t>☑</a:t>
            </a:r>
            <a:r>
              <a:rPr lang="ja-JP" altLang="ja-JP" u="sng">
                <a:latin typeface="游ゴシック"/>
                <a:ea typeface="游ゴシック"/>
                <a:cs typeface="Calibri" panose="020F0502020204030204"/>
              </a:rPr>
              <a:t>家族や友人、大切な人を巻き込む</a:t>
            </a:r>
            <a:r>
              <a:rPr lang="ja-JP" altLang="en-US" u="sng">
                <a:latin typeface="游ゴシック"/>
                <a:ea typeface="游ゴシック"/>
                <a:cs typeface="Calibri" panose="020F0502020204030204"/>
              </a:rPr>
              <a:t>！</a:t>
            </a:r>
            <a:endParaRPr lang="en-US" altLang="ja-JP" u="sng">
              <a:latin typeface="游ゴシック"/>
              <a:ea typeface="Meiryo UI"/>
              <a:cs typeface="Calibri" panose="020F0502020204030204"/>
            </a:endParaRPr>
          </a:p>
          <a:p>
            <a:pPr marL="0" indent="0">
              <a:buNone/>
            </a:pPr>
            <a:endParaRPr lang="ja-JP" altLang="en-US">
              <a:latin typeface="游ゴシック"/>
              <a:ea typeface="游ゴシック"/>
              <a:cs typeface="Calibri" panose="020F0502020204030204"/>
            </a:endParaRPr>
          </a:p>
          <a:p>
            <a:pPr marL="0" indent="0">
              <a:buNone/>
            </a:pPr>
            <a:r>
              <a:rPr lang="ja-JP" altLang="ja-JP" b="1">
                <a:latin typeface="游ゴシック"/>
                <a:ea typeface="游ゴシック"/>
                <a:cs typeface="Calibri" panose="020F0502020204030204"/>
              </a:rPr>
              <a:t>大麻は暴力団の資金源。大麻を買う・売ることは、暴力団の組員</a:t>
            </a:r>
            <a:r>
              <a:rPr lang="ja-JP" altLang="en-US" b="1">
                <a:latin typeface="游ゴシック"/>
                <a:ea typeface="游ゴシック"/>
                <a:cs typeface="Calibri" panose="020F0502020204030204"/>
              </a:rPr>
              <a:t>がやっているこ</a:t>
            </a:r>
            <a:r>
              <a:rPr lang="ja-JP" altLang="ja-JP" b="1">
                <a:latin typeface="游ゴシック"/>
                <a:ea typeface="游ゴシック"/>
                <a:cs typeface="Calibri" panose="020F0502020204030204"/>
              </a:rPr>
              <a:t>とと同じ。</a:t>
            </a:r>
            <a:endParaRPr lang="ja-JP" altLang="ja-JP" b="1">
              <a:ea typeface="游ゴシック"/>
              <a:cs typeface="Calibri"/>
            </a:endParaRPr>
          </a:p>
          <a:p>
            <a:endParaRPr kumimoji="1" lang="ja-JP" altLang="en-US"/>
          </a:p>
        </p:txBody>
      </p:sp>
    </p:spTree>
    <p:extLst>
      <p:ext uri="{BB962C8B-B14F-4D97-AF65-F5344CB8AC3E}">
        <p14:creationId xmlns:p14="http://schemas.microsoft.com/office/powerpoint/2010/main" val="3431420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人, 屋内, 座る, ブルー が含まれている画像&#10;&#10;説明は自動で生成されたものです">
            <a:extLst>
              <a:ext uri="{FF2B5EF4-FFF2-40B4-BE49-F238E27FC236}">
                <a16:creationId xmlns:a16="http://schemas.microsoft.com/office/drawing/2014/main" id="{9BB40126-3A24-D74C-921C-939FA2FF6128}"/>
              </a:ext>
            </a:extLst>
          </p:cNvPr>
          <p:cNvPicPr>
            <a:picLocks noChangeAspect="1"/>
          </p:cNvPicPr>
          <p:nvPr/>
        </p:nvPicPr>
        <p:blipFill rotWithShape="1">
          <a:blip r:embed="rId2"/>
          <a:srcRect l="4473" r="16668" b="-2"/>
          <a:stretch/>
        </p:blipFill>
        <p:spPr>
          <a:xfrm rot="20613431">
            <a:off x="8407043" y="2168383"/>
            <a:ext cx="1407978" cy="1308807"/>
          </a:xfrm>
          <a:prstGeom prst="flowChartConnector">
            <a:avLst/>
          </a:prstGeom>
        </p:spPr>
      </p:pic>
      <p:pic>
        <p:nvPicPr>
          <p:cNvPr id="4" name="図 3" descr="大麻草葉">
            <a:extLst>
              <a:ext uri="{FF2B5EF4-FFF2-40B4-BE49-F238E27FC236}">
                <a16:creationId xmlns:a16="http://schemas.microsoft.com/office/drawing/2014/main" id="{B1868957-8333-1496-D94E-EDC38E6B2BAA}"/>
              </a:ext>
            </a:extLst>
          </p:cNvPr>
          <p:cNvPicPr>
            <a:picLocks noChangeAspect="1"/>
          </p:cNvPicPr>
          <p:nvPr/>
        </p:nvPicPr>
        <p:blipFill rotWithShape="1">
          <a:blip r:embed="rId3"/>
          <a:srcRect l="9698" r="11140"/>
          <a:stretch/>
        </p:blipFill>
        <p:spPr>
          <a:xfrm>
            <a:off x="7332993" y="146552"/>
            <a:ext cx="1847164" cy="15855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2" name="タイトル 1">
            <a:extLst>
              <a:ext uri="{FF2B5EF4-FFF2-40B4-BE49-F238E27FC236}">
                <a16:creationId xmlns:a16="http://schemas.microsoft.com/office/drawing/2014/main" id="{087C4D2D-053B-0401-2970-2DBFF6D13F14}"/>
              </a:ext>
            </a:extLst>
          </p:cNvPr>
          <p:cNvSpPr>
            <a:spLocks noGrp="1"/>
          </p:cNvSpPr>
          <p:nvPr>
            <p:ph type="title"/>
          </p:nvPr>
        </p:nvSpPr>
        <p:spPr/>
        <p:txBody>
          <a:bodyPr/>
          <a:lstStyle/>
          <a:p>
            <a:r>
              <a:rPr lang="ja-JP" altLang="en-US" sz="3600">
                <a:latin typeface="游ゴシック"/>
                <a:ea typeface="游ゴシック"/>
                <a:cs typeface="Calibri Light"/>
              </a:rPr>
              <a:t>大麻は</a:t>
            </a:r>
            <a:r>
              <a:rPr lang="ja-JP" altLang="en-US">
                <a:latin typeface="游ゴシック"/>
                <a:ea typeface="游ゴシック"/>
                <a:cs typeface="Calibri Light"/>
              </a:rPr>
              <a:t>他のドラッグへの入り口</a:t>
            </a:r>
            <a:endParaRPr kumimoji="1" lang="ja-JP" altLang="en-US"/>
          </a:p>
        </p:txBody>
      </p:sp>
      <p:sp>
        <p:nvSpPr>
          <p:cNvPr id="3" name="コンテンツ プレースホルダー 2">
            <a:extLst>
              <a:ext uri="{FF2B5EF4-FFF2-40B4-BE49-F238E27FC236}">
                <a16:creationId xmlns:a16="http://schemas.microsoft.com/office/drawing/2014/main" id="{F007BB8D-3D45-9C19-4D7A-4DBE36EA36C4}"/>
              </a:ext>
            </a:extLst>
          </p:cNvPr>
          <p:cNvSpPr>
            <a:spLocks noGrp="1"/>
          </p:cNvSpPr>
          <p:nvPr>
            <p:ph idx="1"/>
          </p:nvPr>
        </p:nvSpPr>
        <p:spPr>
          <a:xfrm>
            <a:off x="681038" y="1825624"/>
            <a:ext cx="8982507" cy="4741431"/>
          </a:xfrm>
        </p:spPr>
        <p:txBody>
          <a:bodyPr vert="horz" wrap="square" lIns="91440" tIns="45720" rIns="91440" bIns="45720" spcCol="360000" rtlCol="0" anchor="t">
            <a:normAutofit fontScale="77500" lnSpcReduction="20000"/>
          </a:bodyPr>
          <a:lstStyle/>
          <a:p>
            <a:pPr marL="0" indent="0">
              <a:spcAft>
                <a:spcPts val="700"/>
              </a:spcAft>
              <a:buNone/>
            </a:pPr>
            <a:r>
              <a:rPr lang="ja-JP" altLang="en-US" sz="3000" dirty="0">
                <a:ea typeface="游ゴシック"/>
                <a:cs typeface="Calibri"/>
              </a:rPr>
              <a:t>　</a:t>
            </a:r>
            <a:r>
              <a:rPr lang="ja-JP" altLang="en-US" sz="3000" b="1" u="sng" dirty="0">
                <a:solidFill>
                  <a:srgbClr val="FF0000"/>
                </a:solidFill>
                <a:ea typeface="游ゴシック"/>
                <a:cs typeface="Calibri"/>
              </a:rPr>
              <a:t>大麻から覚醒剤などのより危険な薬物に手を出す人は多い</a:t>
            </a:r>
            <a:endParaRPr lang="ja-JP" altLang="ja-JP" sz="3000" b="1" u="sng" dirty="0">
              <a:solidFill>
                <a:srgbClr val="FF0000"/>
              </a:solidFill>
              <a:ea typeface="游ゴシック"/>
              <a:cs typeface="Calibri" panose="020F0502020204030204"/>
            </a:endParaRPr>
          </a:p>
          <a:p>
            <a:pPr marL="0" indent="0">
              <a:spcAft>
                <a:spcPts val="700"/>
              </a:spcAft>
              <a:buNone/>
            </a:pPr>
            <a:endParaRPr lang="ja-JP" altLang="en-US" sz="3000" dirty="0">
              <a:ea typeface="游ゴシック"/>
              <a:cs typeface="Calibri"/>
            </a:endParaRPr>
          </a:p>
          <a:p>
            <a:pPr marL="0" indent="0">
              <a:spcAft>
                <a:spcPts val="700"/>
              </a:spcAft>
              <a:buNone/>
            </a:pPr>
            <a:r>
              <a:rPr lang="ja-JP" altLang="ja-JP" sz="3000" dirty="0">
                <a:ea typeface="游ゴシック"/>
                <a:cs typeface="Calibri"/>
              </a:rPr>
              <a:t>20代男性の</a:t>
            </a:r>
            <a:r>
              <a:rPr lang="ja-JP" altLang="en-US" sz="3000" dirty="0">
                <a:ea typeface="游ゴシック"/>
                <a:cs typeface="Calibri"/>
              </a:rPr>
              <a:t>手記によると…</a:t>
            </a:r>
            <a:endParaRPr lang="ja-JP" altLang="ja-JP"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職場の怖い先輩から誘われ、断れず</a:t>
            </a:r>
            <a:r>
              <a:rPr lang="ja-JP" altLang="en-US" sz="3600" b="1" dirty="0">
                <a:ea typeface="游ゴシック"/>
                <a:cs typeface="Calibri"/>
              </a:rPr>
              <a:t>大麻</a:t>
            </a:r>
            <a:r>
              <a:rPr lang="ja-JP" altLang="en-US" sz="3000" dirty="0">
                <a:ea typeface="游ゴシック"/>
                <a:cs typeface="Calibri"/>
              </a:rPr>
              <a:t>を使用。</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次第に大麻使用を繰り返し、より効果の強い</a:t>
            </a:r>
            <a:r>
              <a:rPr lang="ja-JP" altLang="en-US" sz="3600" b="1" dirty="0">
                <a:ea typeface="游ゴシック"/>
                <a:cs typeface="Calibri"/>
              </a:rPr>
              <a:t>MDMA</a:t>
            </a:r>
            <a:r>
              <a:rPr lang="ja-JP" altLang="en-US" sz="3000" dirty="0">
                <a:ea typeface="游ゴシック"/>
                <a:cs typeface="Calibri"/>
              </a:rPr>
              <a:t>や</a:t>
            </a:r>
            <a:r>
              <a:rPr lang="ja-JP" altLang="en-US" sz="3600" b="1" dirty="0">
                <a:ea typeface="游ゴシック"/>
                <a:cs typeface="Calibri"/>
              </a:rPr>
              <a:t>LSD</a:t>
            </a:r>
            <a:r>
              <a:rPr lang="ja-JP" altLang="en-US" sz="3000" dirty="0">
                <a:ea typeface="游ゴシック"/>
                <a:cs typeface="Calibri"/>
              </a:rPr>
              <a:t>なども使用するようになった。</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恋人や給料、家などを失っても、「自分には大麻があるからいいや」と思う。</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幻覚や幻聴などが現れるようになり、他者へ暴力を振るうなどして</a:t>
            </a:r>
            <a:r>
              <a:rPr lang="ja-JP" altLang="en-US" sz="3600" b="1" dirty="0">
                <a:ea typeface="游ゴシック"/>
                <a:cs typeface="Calibri"/>
              </a:rPr>
              <a:t>逮捕</a:t>
            </a:r>
            <a:r>
              <a:rPr lang="ja-JP" altLang="en-US" sz="3000" dirty="0">
                <a:ea typeface="游ゴシック"/>
                <a:cs typeface="Calibri"/>
              </a:rPr>
              <a:t>された。</a:t>
            </a:r>
            <a:endParaRPr lang="ja-JP" altLang="en-US" sz="3000" dirty="0">
              <a:ea typeface="游ゴシック" panose="020B0400000000000000" pitchFamily="34" charset="-128"/>
              <a:cs typeface="Calibri"/>
            </a:endParaRPr>
          </a:p>
          <a:p>
            <a:endParaRPr kumimoji="1" lang="ja-JP" altLang="en-US" dirty="0"/>
          </a:p>
        </p:txBody>
      </p:sp>
    </p:spTree>
    <p:extLst>
      <p:ext uri="{BB962C8B-B14F-4D97-AF65-F5344CB8AC3E}">
        <p14:creationId xmlns:p14="http://schemas.microsoft.com/office/powerpoint/2010/main" val="3360308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091B04EE-FA35-6026-60AF-CEFFD37A904D}"/>
              </a:ext>
            </a:extLst>
          </p:cNvPr>
          <p:cNvPicPr>
            <a:picLocks noChangeAspect="1"/>
          </p:cNvPicPr>
          <p:nvPr/>
        </p:nvPicPr>
        <p:blipFill rotWithShape="1">
          <a:blip r:embed="rId2"/>
          <a:srcRect l="17376" r="26393"/>
          <a:stretch/>
        </p:blipFill>
        <p:spPr>
          <a:xfrm>
            <a:off x="6727782" y="3739968"/>
            <a:ext cx="2355509" cy="2910021"/>
          </a:xfrm>
          <a:prstGeom prst="rect">
            <a:avLst/>
          </a:prstGeom>
        </p:spPr>
      </p:pic>
      <p:sp>
        <p:nvSpPr>
          <p:cNvPr id="2" name="タイトル 1">
            <a:extLst>
              <a:ext uri="{FF2B5EF4-FFF2-40B4-BE49-F238E27FC236}">
                <a16:creationId xmlns:a16="http://schemas.microsoft.com/office/drawing/2014/main" id="{C6036AA6-45DC-9C24-A036-4E2D502A662C}"/>
              </a:ext>
            </a:extLst>
          </p:cNvPr>
          <p:cNvSpPr>
            <a:spLocks noGrp="1"/>
          </p:cNvSpPr>
          <p:nvPr>
            <p:ph type="title"/>
          </p:nvPr>
        </p:nvSpPr>
        <p:spPr/>
        <p:txBody>
          <a:bodyPr/>
          <a:lstStyle/>
          <a:p>
            <a:r>
              <a:rPr lang="ja-JP" altLang="en-US" sz="3600">
                <a:ea typeface="游ゴシック Light"/>
              </a:rPr>
              <a:t>誘われたときってどうする？</a:t>
            </a:r>
            <a:endParaRPr kumimoji="1" lang="ja-JP" altLang="en-US"/>
          </a:p>
        </p:txBody>
      </p:sp>
      <p:sp>
        <p:nvSpPr>
          <p:cNvPr id="3" name="コンテンツ プレースホルダー 2">
            <a:extLst>
              <a:ext uri="{FF2B5EF4-FFF2-40B4-BE49-F238E27FC236}">
                <a16:creationId xmlns:a16="http://schemas.microsoft.com/office/drawing/2014/main" id="{F1DB1423-6F6D-A267-A585-F1D7300EA516}"/>
              </a:ext>
            </a:extLst>
          </p:cNvPr>
          <p:cNvSpPr>
            <a:spLocks noGrp="1"/>
          </p:cNvSpPr>
          <p:nvPr>
            <p:ph idx="1"/>
          </p:nvPr>
        </p:nvSpPr>
        <p:spPr>
          <a:xfrm>
            <a:off x="820803" y="2142152"/>
            <a:ext cx="8881524" cy="3194822"/>
          </a:xfrm>
        </p:spPr>
        <p:txBody>
          <a:bodyPr vert="horz" lIns="91440" tIns="45720" rIns="91440" bIns="45720" rtlCol="0" anchor="t">
            <a:noAutofit/>
          </a:bodyPr>
          <a:lstStyle/>
          <a:p>
            <a:pPr marL="0" indent="0">
              <a:buNone/>
            </a:pPr>
            <a:r>
              <a:rPr lang="ja-JP" altLang="en-US">
                <a:ea typeface="游ゴシック"/>
                <a:cs typeface="Calibri"/>
              </a:rPr>
              <a:t>アンケート結果から…</a:t>
            </a:r>
          </a:p>
          <a:p>
            <a:pPr marL="0" indent="0">
              <a:buNone/>
            </a:pPr>
            <a:endParaRPr lang="ja-JP" altLang="en-US">
              <a:ea typeface="游ゴシック"/>
              <a:cs typeface="Calibri"/>
            </a:endParaRPr>
          </a:p>
          <a:p>
            <a:pPr marL="0" indent="0">
              <a:buNone/>
            </a:pPr>
            <a:r>
              <a:rPr lang="ja-JP" altLang="en-US" u="sng">
                <a:ea typeface="游ゴシック"/>
                <a:cs typeface="Calibri"/>
              </a:rPr>
              <a:t>「きっぱり断ればいい」という認識はみんなにある。</a:t>
            </a:r>
          </a:p>
          <a:p>
            <a:pPr marL="0" indent="0">
              <a:buNone/>
            </a:pPr>
            <a:endParaRPr lang="ja-JP" altLang="en-US" u="sng">
              <a:ea typeface="游ゴシック"/>
              <a:cs typeface="Calibri"/>
            </a:endParaRPr>
          </a:p>
          <a:p>
            <a:pPr marL="0" indent="0">
              <a:buNone/>
            </a:pPr>
            <a:r>
              <a:rPr lang="ja-JP" altLang="en-US">
                <a:ea typeface="游ゴシック"/>
                <a:cs typeface="Calibri"/>
              </a:rPr>
              <a:t>➡でも大麻使用者は増え続けている</a:t>
            </a:r>
          </a:p>
          <a:p>
            <a:pPr marL="0" indent="0">
              <a:buNone/>
            </a:pPr>
            <a:r>
              <a:rPr lang="ja-JP" altLang="en-US">
                <a:ea typeface="游ゴシック"/>
                <a:cs typeface="Calibri"/>
              </a:rPr>
              <a:t>➡新しい断り方の提案！</a:t>
            </a:r>
          </a:p>
          <a:p>
            <a:pPr marL="0" indent="0">
              <a:buNone/>
            </a:pPr>
            <a:endParaRPr lang="ja-JP" altLang="en-US">
              <a:ea typeface="游ゴシック"/>
              <a:cs typeface="Calibri"/>
            </a:endParaRPr>
          </a:p>
          <a:p>
            <a:pPr marL="0" indent="0">
              <a:buNone/>
            </a:pPr>
            <a:endParaRPr lang="ja-JP" altLang="en-US" b="1" u="sng">
              <a:ea typeface="游ゴシック"/>
              <a:cs typeface="Calibri" panose="020F0502020204030204"/>
            </a:endParaRPr>
          </a:p>
        </p:txBody>
      </p:sp>
    </p:spTree>
    <p:extLst>
      <p:ext uri="{BB962C8B-B14F-4D97-AF65-F5344CB8AC3E}">
        <p14:creationId xmlns:p14="http://schemas.microsoft.com/office/powerpoint/2010/main" val="634884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F524EAF-CAA7-5A95-3373-768B0D4C5FB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51933" y="4368637"/>
            <a:ext cx="1875345" cy="2356789"/>
          </a:xfrm>
          <a:prstGeom prst="rect">
            <a:avLst/>
          </a:prstGeom>
        </p:spPr>
      </p:pic>
      <p:sp>
        <p:nvSpPr>
          <p:cNvPr id="3" name="コンテンツ プレースホルダー 2">
            <a:extLst>
              <a:ext uri="{FF2B5EF4-FFF2-40B4-BE49-F238E27FC236}">
                <a16:creationId xmlns:a16="http://schemas.microsoft.com/office/drawing/2014/main" id="{F1DB1423-6F6D-A267-A585-F1D7300EA516}"/>
              </a:ext>
            </a:extLst>
          </p:cNvPr>
          <p:cNvSpPr>
            <a:spLocks noGrp="1"/>
          </p:cNvSpPr>
          <p:nvPr>
            <p:ph idx="1"/>
          </p:nvPr>
        </p:nvSpPr>
        <p:spPr>
          <a:xfrm>
            <a:off x="705982" y="357192"/>
            <a:ext cx="8850209" cy="5188548"/>
          </a:xfrm>
        </p:spPr>
        <p:txBody>
          <a:bodyPr vert="horz" lIns="91440" tIns="45720" rIns="91440" bIns="45720" rtlCol="0" anchor="t">
            <a:noAutofit/>
          </a:bodyPr>
          <a:lstStyle/>
          <a:p>
            <a:pPr marL="0" indent="0">
              <a:buNone/>
            </a:pPr>
            <a:endParaRPr lang="ja-JP" altLang="en-US">
              <a:ea typeface="游ゴシック"/>
              <a:cs typeface="Calibri"/>
            </a:endParaRPr>
          </a:p>
          <a:p>
            <a:pPr marL="0" indent="0">
              <a:buNone/>
            </a:pPr>
            <a:endParaRPr lang="ja-JP" altLang="en-US">
              <a:ea typeface="游ゴシック"/>
              <a:cs typeface="Calibri"/>
            </a:endParaRPr>
          </a:p>
          <a:p>
            <a:pPr marL="0" indent="0">
              <a:buNone/>
            </a:pPr>
            <a:r>
              <a:rPr lang="ja-JP" altLang="en-US" sz="3600" b="1" u="sng">
                <a:ea typeface="游ゴシック"/>
                <a:cs typeface="Calibri" panose="020F0502020204030204"/>
              </a:rPr>
              <a:t>✔「話題を変える」</a:t>
            </a:r>
          </a:p>
          <a:p>
            <a:pPr marL="0" indent="0">
              <a:buNone/>
            </a:pPr>
            <a:r>
              <a:rPr lang="ja-JP" altLang="en-US" sz="3600" b="1" u="sng">
                <a:ea typeface="游ゴシック"/>
                <a:cs typeface="Calibri" panose="020F0502020204030204"/>
              </a:rPr>
              <a:t>✔「その場から離れる」</a:t>
            </a:r>
          </a:p>
          <a:p>
            <a:pPr marL="0" indent="0">
              <a:buNone/>
            </a:pPr>
            <a:endParaRPr lang="ja-JP" altLang="en-US" b="1" u="sng">
              <a:ea typeface="游ゴシック"/>
              <a:cs typeface="Calibri" panose="020F0502020204030204"/>
            </a:endParaRPr>
          </a:p>
          <a:p>
            <a:pPr marL="0" indent="0">
              <a:buNone/>
            </a:pPr>
            <a:r>
              <a:rPr lang="ja-JP" altLang="en-US">
                <a:solidFill>
                  <a:srgbClr val="FF0000"/>
                </a:solidFill>
                <a:ea typeface="游ゴシック"/>
                <a:cs typeface="Calibri" panose="020F0502020204030204"/>
              </a:rPr>
              <a:t>『そういえば、今日はこれから用事があるんだった』</a:t>
            </a:r>
          </a:p>
          <a:p>
            <a:pPr marL="0" indent="0">
              <a:buNone/>
            </a:pPr>
            <a:endParaRPr lang="ja-JP" altLang="en-US">
              <a:solidFill>
                <a:srgbClr val="FF0000"/>
              </a:solidFill>
              <a:ea typeface="游ゴシック"/>
              <a:cs typeface="Calibri" panose="020F0502020204030204"/>
            </a:endParaRPr>
          </a:p>
          <a:p>
            <a:pPr marL="0" indent="0">
              <a:buNone/>
            </a:pPr>
            <a:r>
              <a:rPr lang="ja-JP" altLang="en-US">
                <a:ea typeface="游ゴシック"/>
                <a:cs typeface="Calibri" panose="020F0502020204030204"/>
              </a:rPr>
              <a:t>話題を変えて、相手の誘いをかわしたり、なにか</a:t>
            </a:r>
          </a:p>
          <a:p>
            <a:pPr marL="0" indent="0">
              <a:buNone/>
            </a:pPr>
            <a:r>
              <a:rPr lang="ja-JP" altLang="en-US">
                <a:ea typeface="游ゴシック"/>
                <a:cs typeface="Calibri" panose="020F0502020204030204"/>
              </a:rPr>
              <a:t>口実（トイレ、電話、用事など）を作って、</a:t>
            </a:r>
            <a:endParaRPr lang="ja-JP">
              <a:ea typeface="游ゴシック" panose="020B0400000000000000" pitchFamily="34" charset="-128"/>
              <a:cs typeface="Calibri" panose="020F0502020204030204"/>
            </a:endParaRPr>
          </a:p>
          <a:p>
            <a:pPr marL="0" indent="0">
              <a:buNone/>
            </a:pPr>
            <a:r>
              <a:rPr lang="ja-JP" altLang="en-US">
                <a:ea typeface="游ゴシック"/>
                <a:cs typeface="Calibri" panose="020F0502020204030204"/>
              </a:rPr>
              <a:t>その場から離れ（逃げ）よう。</a:t>
            </a:r>
            <a:endParaRPr lang="ja-JP">
              <a:ea typeface="游ゴシック"/>
            </a:endParaRPr>
          </a:p>
          <a:p>
            <a:endParaRPr kumimoji="1" lang="ja-JP" altLang="en-US"/>
          </a:p>
        </p:txBody>
      </p:sp>
    </p:spTree>
    <p:extLst>
      <p:ext uri="{BB962C8B-B14F-4D97-AF65-F5344CB8AC3E}">
        <p14:creationId xmlns:p14="http://schemas.microsoft.com/office/powerpoint/2010/main" val="251988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C56717E0-F2F3-CD7D-86C4-2A91073F341B}"/>
              </a:ext>
            </a:extLst>
          </p:cNvPr>
          <p:cNvPicPr>
            <a:picLocks noChangeAspect="1"/>
          </p:cNvPicPr>
          <p:nvPr/>
        </p:nvPicPr>
        <p:blipFill rotWithShape="1">
          <a:blip r:embed="rId2"/>
          <a:srcRect l="27700" t="1102" r="17548" b="12408"/>
          <a:stretch/>
        </p:blipFill>
        <p:spPr>
          <a:xfrm>
            <a:off x="1055532" y="3099510"/>
            <a:ext cx="3116048" cy="3482557"/>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➀</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3414572" y="555768"/>
            <a:ext cx="5810390" cy="5087484"/>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8" name="テキスト ボックス 7">
            <a:extLst>
              <a:ext uri="{FF2B5EF4-FFF2-40B4-BE49-F238E27FC236}">
                <a16:creationId xmlns:a16="http://schemas.microsoft.com/office/drawing/2014/main" id="{55625CCB-A11A-4964-2486-3312883DC0DF}"/>
              </a:ext>
            </a:extLst>
          </p:cNvPr>
          <p:cNvSpPr txBox="1"/>
          <p:nvPr/>
        </p:nvSpPr>
        <p:spPr>
          <a:xfrm>
            <a:off x="3501737" y="2171067"/>
            <a:ext cx="5577754" cy="1077218"/>
          </a:xfrm>
          <a:prstGeom prst="rect">
            <a:avLst/>
          </a:prstGeom>
          <a:noFill/>
        </p:spPr>
        <p:txBody>
          <a:bodyPr wrap="square">
            <a:spAutoFit/>
          </a:bodyPr>
          <a:lstStyle/>
          <a:p>
            <a:r>
              <a:rPr lang="ja-JP" altLang="en-US" sz="3200">
                <a:ea typeface="游ゴシック"/>
              </a:rPr>
              <a:t>「なぜアルコール・タバコはいいのに大麻は違法なの？」</a:t>
            </a:r>
          </a:p>
        </p:txBody>
      </p:sp>
    </p:spTree>
    <p:extLst>
      <p:ext uri="{BB962C8B-B14F-4D97-AF65-F5344CB8AC3E}">
        <p14:creationId xmlns:p14="http://schemas.microsoft.com/office/powerpoint/2010/main" val="413761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9B12D8B-A3CA-71C1-BFAF-4D83C4810AF9}"/>
              </a:ext>
            </a:extLst>
          </p:cNvPr>
          <p:cNvSpPr txBox="1"/>
          <p:nvPr/>
        </p:nvSpPr>
        <p:spPr>
          <a:xfrm>
            <a:off x="618690" y="509152"/>
            <a:ext cx="9304627" cy="5447645"/>
          </a:xfrm>
          <a:prstGeom prst="rect">
            <a:avLst/>
          </a:prstGeom>
          <a:noFill/>
        </p:spPr>
        <p:txBody>
          <a:bodyPr wrap="square" lIns="91440" tIns="45720" rIns="91440" bIns="45720" anchor="t">
            <a:spAutoFit/>
          </a:bodyPr>
          <a:lstStyle/>
          <a:p>
            <a:pPr marL="0" indent="0">
              <a:spcAft>
                <a:spcPts val="1800"/>
              </a:spcAft>
              <a:buNone/>
            </a:pPr>
            <a:endParaRPr lang="ja-JP" altLang="en-US" sz="3200">
              <a:ea typeface="游ゴシック"/>
            </a:endParaRPr>
          </a:p>
          <a:p>
            <a:pPr marL="0" indent="0">
              <a:spcAft>
                <a:spcPts val="1800"/>
              </a:spcAft>
              <a:buNone/>
            </a:pPr>
            <a:r>
              <a:rPr lang="ja-JP" altLang="en-US" sz="3200">
                <a:ea typeface="游ゴシック"/>
              </a:rPr>
              <a:t>アルコールの依存症化率は</a:t>
            </a:r>
            <a:r>
              <a:rPr lang="en-US" altLang="ja-JP" sz="3200" b="1">
                <a:solidFill>
                  <a:srgbClr val="FF0000"/>
                </a:solidFill>
                <a:ea typeface="游ゴシック"/>
              </a:rPr>
              <a:t>0.9%</a:t>
            </a:r>
            <a:r>
              <a:rPr lang="ja-JP" altLang="en-US" sz="3200">
                <a:ea typeface="游ゴシック"/>
              </a:rPr>
              <a:t>なのに対し、大麻は</a:t>
            </a:r>
            <a:r>
              <a:rPr lang="en-US" altLang="ja-JP" sz="3200" b="1">
                <a:solidFill>
                  <a:srgbClr val="FF0000"/>
                </a:solidFill>
                <a:ea typeface="游ゴシック"/>
              </a:rPr>
              <a:t>10%</a:t>
            </a:r>
            <a:r>
              <a:rPr lang="en-US" altLang="ja-JP" sz="3200">
                <a:ea typeface="游ゴシック"/>
              </a:rPr>
              <a:t>！</a:t>
            </a:r>
            <a:endParaRPr lang="ja-JP" altLang="en-US" sz="3200">
              <a:ea typeface="游ゴシック"/>
            </a:endParaRPr>
          </a:p>
          <a:p>
            <a:pPr marL="0" indent="0">
              <a:spcAft>
                <a:spcPts val="1800"/>
              </a:spcAft>
              <a:buNone/>
            </a:pPr>
            <a:r>
              <a:rPr lang="ja-JP" altLang="en-US" sz="3200">
                <a:ea typeface="游ゴシック"/>
              </a:rPr>
              <a:t>アルコール・タバコに比べて依存性がないなんていうのは乱暴な理論！</a:t>
            </a:r>
            <a:endParaRPr lang="ja-JP" altLang="en-US" sz="3200">
              <a:latin typeface="游ゴシック"/>
              <a:ea typeface="游ゴシック"/>
              <a:cs typeface="Calibri"/>
            </a:endParaRPr>
          </a:p>
          <a:p>
            <a:pPr marL="0" indent="0">
              <a:spcAft>
                <a:spcPts val="1800"/>
              </a:spcAft>
              <a:buNone/>
            </a:pPr>
            <a:r>
              <a:rPr lang="ja-JP" altLang="ja-JP" sz="3200">
                <a:latin typeface="游ゴシック"/>
                <a:ea typeface="游ゴシック"/>
                <a:cs typeface="Calibri"/>
              </a:rPr>
              <a:t>大麻には気分を変える作用があり、みんなそれを期待して使うが</a:t>
            </a:r>
            <a:r>
              <a:rPr lang="en-US" altLang="ja-JP" sz="3200">
                <a:latin typeface="游ゴシック"/>
                <a:ea typeface="游ゴシック"/>
                <a:cs typeface="Calibri"/>
              </a:rPr>
              <a:t>…</a:t>
            </a:r>
            <a:r>
              <a:rPr lang="ja-JP" altLang="ja-JP" sz="3200">
                <a:latin typeface="游ゴシック"/>
                <a:ea typeface="游ゴシック"/>
                <a:cs typeface="Calibri"/>
              </a:rPr>
              <a:t>気分がマイナスに変わることもある。</a:t>
            </a:r>
            <a:endParaRPr lang="ja-JP" altLang="en-US" sz="3200">
              <a:latin typeface="Calibri" panose="020F0502020204030204"/>
              <a:ea typeface="游ゴシック"/>
              <a:cs typeface="Calibri"/>
            </a:endParaRPr>
          </a:p>
          <a:p>
            <a:pPr marL="0" indent="0">
              <a:spcAft>
                <a:spcPts val="1800"/>
              </a:spcAft>
              <a:buNone/>
            </a:pPr>
            <a:r>
              <a:rPr lang="ja-JP" altLang="ja-JP" sz="3200" b="1">
                <a:latin typeface="游ゴシック"/>
                <a:ea typeface="游ゴシック"/>
                <a:cs typeface="Calibri"/>
              </a:rPr>
              <a:t>➡</a:t>
            </a:r>
            <a:r>
              <a:rPr lang="ja-JP" altLang="ja-JP" sz="3200" b="1">
                <a:highlight>
                  <a:srgbClr val="F7F679"/>
                </a:highlight>
                <a:latin typeface="游ゴシック"/>
                <a:ea typeface="游ゴシック"/>
                <a:cs typeface="Calibri"/>
              </a:rPr>
              <a:t>これはタバコでは</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絶対に</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起きないこと</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 </a:t>
            </a:r>
            <a:endParaRPr lang="ja-JP" altLang="ja-JP" sz="3200" b="1">
              <a:highlight>
                <a:srgbClr val="F7F679"/>
              </a:highlight>
              <a:ea typeface="游ゴシック"/>
              <a:cs typeface="Calibri"/>
            </a:endParaRPr>
          </a:p>
        </p:txBody>
      </p:sp>
    </p:spTree>
    <p:extLst>
      <p:ext uri="{BB962C8B-B14F-4D97-AF65-F5344CB8AC3E}">
        <p14:creationId xmlns:p14="http://schemas.microsoft.com/office/powerpoint/2010/main" val="764004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挿絵 が含まれている画像&#10;&#10;自動的に生成された説明">
            <a:extLst>
              <a:ext uri="{FF2B5EF4-FFF2-40B4-BE49-F238E27FC236}">
                <a16:creationId xmlns:a16="http://schemas.microsoft.com/office/drawing/2014/main" id="{47B14EDB-AFD8-3C93-7D47-37E7FECE3149}"/>
              </a:ext>
            </a:extLst>
          </p:cNvPr>
          <p:cNvPicPr>
            <a:picLocks noChangeAspect="1"/>
          </p:cNvPicPr>
          <p:nvPr/>
        </p:nvPicPr>
        <p:blipFill rotWithShape="1">
          <a:blip r:embed="rId2"/>
          <a:srcRect l="15242" r="24205" b="6344"/>
          <a:stretch/>
        </p:blipFill>
        <p:spPr>
          <a:xfrm>
            <a:off x="5913796" y="3293674"/>
            <a:ext cx="3174578" cy="3473781"/>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➁</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rot="21195226">
            <a:off x="1227460" y="687111"/>
            <a:ext cx="5799682" cy="5391339"/>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3" name="テキスト ボックス 12">
            <a:extLst>
              <a:ext uri="{FF2B5EF4-FFF2-40B4-BE49-F238E27FC236}">
                <a16:creationId xmlns:a16="http://schemas.microsoft.com/office/drawing/2014/main" id="{3BDF2056-C59E-16A8-0F25-367D90BB4CEC}"/>
              </a:ext>
            </a:extLst>
          </p:cNvPr>
          <p:cNvSpPr txBox="1"/>
          <p:nvPr/>
        </p:nvSpPr>
        <p:spPr>
          <a:xfrm>
            <a:off x="1413164" y="2257906"/>
            <a:ext cx="5278581" cy="1077218"/>
          </a:xfrm>
          <a:prstGeom prst="rect">
            <a:avLst/>
          </a:prstGeom>
          <a:noFill/>
        </p:spPr>
        <p:txBody>
          <a:bodyPr wrap="square">
            <a:spAutoFit/>
          </a:bodyPr>
          <a:lstStyle/>
          <a:p>
            <a:r>
              <a:rPr lang="ja-JP" altLang="en-US" sz="3200">
                <a:ea typeface="游ゴシック"/>
              </a:rPr>
              <a:t>「大麻を使っても精神病にならないんでしょ？」</a:t>
            </a:r>
            <a:endParaRPr lang="en-US" altLang="ja-JP" sz="3200">
              <a:ea typeface="游ゴシック"/>
            </a:endParaRPr>
          </a:p>
        </p:txBody>
      </p:sp>
    </p:spTree>
    <p:extLst>
      <p:ext uri="{BB962C8B-B14F-4D97-AF65-F5344CB8AC3E}">
        <p14:creationId xmlns:p14="http://schemas.microsoft.com/office/powerpoint/2010/main" val="192253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2E16101-E5E2-8AC9-EC1C-FE77457DC03D}"/>
              </a:ext>
            </a:extLst>
          </p:cNvPr>
          <p:cNvSpPr txBox="1"/>
          <p:nvPr/>
        </p:nvSpPr>
        <p:spPr>
          <a:xfrm>
            <a:off x="675410" y="1465124"/>
            <a:ext cx="9230590" cy="4231928"/>
          </a:xfrm>
          <a:prstGeom prst="rect">
            <a:avLst/>
          </a:prstGeom>
          <a:solidFill>
            <a:schemeClr val="bg1"/>
          </a:solidFill>
        </p:spPr>
        <p:txBody>
          <a:bodyPr wrap="square" lIns="91440" tIns="45720" rIns="91440" bIns="45720" anchor="t">
            <a:spAutoFit/>
          </a:bodyPr>
          <a:lstStyle/>
          <a:p>
            <a:pPr marL="0" indent="0">
              <a:spcAft>
                <a:spcPts val="1800"/>
              </a:spcAft>
              <a:buNone/>
            </a:pPr>
            <a:r>
              <a:rPr lang="ja-JP" altLang="en-US" sz="3200" b="1">
                <a:solidFill>
                  <a:srgbClr val="FF0000"/>
                </a:solidFill>
                <a:ea typeface="游ゴシック"/>
                <a:cs typeface="Calibri"/>
              </a:rPr>
              <a:t>なる！</a:t>
            </a:r>
            <a:r>
              <a:rPr lang="ja-JP" altLang="en-US" sz="3200">
                <a:latin typeface="Calibri" panose="020F0502020204030204"/>
                <a:ea typeface="游ゴシック"/>
                <a:cs typeface="Calibri"/>
              </a:rPr>
              <a:t>精神科の先生によると…</a:t>
            </a:r>
          </a:p>
          <a:p>
            <a:pPr marL="0" indent="0">
              <a:spcAft>
                <a:spcPts val="1800"/>
              </a:spcAft>
              <a:buNone/>
            </a:pPr>
            <a:r>
              <a:rPr lang="ja-JP" altLang="ja-JP" sz="3200">
                <a:latin typeface="游ゴシック"/>
                <a:ea typeface="游ゴシック"/>
                <a:cs typeface="Calibri"/>
              </a:rPr>
              <a:t>受診する人のほとんどは、大麻による幻覚症状</a:t>
            </a:r>
            <a:r>
              <a:rPr lang="ja-JP" altLang="en-US" sz="3200">
                <a:latin typeface="游ゴシック"/>
                <a:ea typeface="游ゴシック"/>
                <a:cs typeface="Calibri"/>
              </a:rPr>
              <a:t>と</a:t>
            </a:r>
            <a:r>
              <a:rPr lang="ja-JP" altLang="ja-JP" sz="3200">
                <a:latin typeface="游ゴシック"/>
                <a:ea typeface="游ゴシック"/>
                <a:cs typeface="Calibri"/>
              </a:rPr>
              <a:t>何かしらの精神症状を抱えてやってくる </a:t>
            </a:r>
            <a:r>
              <a:rPr lang="ja-JP" altLang="en-US" sz="3200">
                <a:latin typeface="游ゴシック"/>
                <a:ea typeface="游ゴシック"/>
                <a:cs typeface="Calibri"/>
              </a:rPr>
              <a:t>。</a:t>
            </a:r>
          </a:p>
          <a:p>
            <a:pPr marL="0" indent="0">
              <a:spcAft>
                <a:spcPts val="1800"/>
              </a:spcAft>
              <a:buNone/>
            </a:pPr>
            <a:r>
              <a:rPr lang="ja-JP" altLang="ja-JP" sz="3200">
                <a:latin typeface="游ゴシック"/>
                <a:ea typeface="游ゴシック"/>
                <a:cs typeface="Calibri"/>
              </a:rPr>
              <a:t>大麻</a:t>
            </a:r>
            <a:r>
              <a:rPr lang="ja-JP" altLang="en-US" sz="3200">
                <a:latin typeface="游ゴシック"/>
                <a:ea typeface="游ゴシック"/>
                <a:cs typeface="Calibri"/>
              </a:rPr>
              <a:t>がもたらす</a:t>
            </a:r>
            <a:r>
              <a:rPr lang="ja-JP" altLang="ja-JP" sz="3200">
                <a:latin typeface="游ゴシック"/>
                <a:ea typeface="游ゴシック"/>
                <a:cs typeface="Calibri"/>
              </a:rPr>
              <a:t>多</a:t>
            </a:r>
            <a:r>
              <a:rPr lang="ja-JP" altLang="en-US" sz="3200">
                <a:latin typeface="游ゴシック"/>
                <a:ea typeface="游ゴシック"/>
                <a:cs typeface="Calibri"/>
              </a:rPr>
              <a:t>幸感</a:t>
            </a:r>
            <a:r>
              <a:rPr lang="ja-JP" altLang="ja-JP" sz="3200">
                <a:latin typeface="游ゴシック"/>
                <a:ea typeface="游ゴシック"/>
                <a:cs typeface="Calibri"/>
              </a:rPr>
              <a:t>は</a:t>
            </a:r>
            <a:r>
              <a:rPr lang="ja-JP" altLang="en-US" sz="3200">
                <a:latin typeface="游ゴシック"/>
                <a:ea typeface="游ゴシック"/>
                <a:cs typeface="Calibri"/>
              </a:rPr>
              <a:t>私たちを無理矢理</a:t>
            </a:r>
            <a:r>
              <a:rPr lang="ja-JP" altLang="ja-JP" sz="3200">
                <a:latin typeface="游ゴシック"/>
                <a:ea typeface="游ゴシック"/>
                <a:cs typeface="Calibri"/>
              </a:rPr>
              <a:t>「自分はなんでも出来る！」という</a:t>
            </a:r>
            <a:r>
              <a:rPr lang="ja-JP" altLang="en-US" sz="3200">
                <a:latin typeface="游ゴシック"/>
                <a:ea typeface="游ゴシック"/>
                <a:cs typeface="Calibri"/>
              </a:rPr>
              <a:t>気分</a:t>
            </a:r>
            <a:r>
              <a:rPr lang="ja-JP" altLang="ja-JP" sz="3200">
                <a:latin typeface="游ゴシック"/>
                <a:ea typeface="游ゴシック"/>
                <a:cs typeface="Calibri"/>
              </a:rPr>
              <a:t>にさせ</a:t>
            </a:r>
            <a:r>
              <a:rPr lang="ja-JP" altLang="en-US" sz="3200">
                <a:latin typeface="游ゴシック"/>
                <a:ea typeface="游ゴシック"/>
                <a:cs typeface="Calibri"/>
              </a:rPr>
              <a:t>る。</a:t>
            </a:r>
            <a:endParaRPr lang="ja-JP" altLang="ja-JP" sz="3200">
              <a:latin typeface="游ゴシック"/>
              <a:ea typeface="游ゴシック"/>
              <a:cs typeface="Calibri"/>
            </a:endParaRPr>
          </a:p>
          <a:p>
            <a:pPr marL="0" indent="0">
              <a:spcAft>
                <a:spcPts val="1800"/>
              </a:spcAft>
              <a:buNone/>
            </a:pPr>
            <a:r>
              <a:rPr lang="ja-JP" altLang="en-US" sz="3200">
                <a:latin typeface="游ゴシック"/>
                <a:ea typeface="游ゴシック"/>
                <a:cs typeface="Calibri"/>
              </a:rPr>
              <a:t>それはいずれ</a:t>
            </a:r>
            <a:r>
              <a:rPr lang="ja-JP" altLang="ja-JP" sz="3200">
                <a:latin typeface="游ゴシック"/>
                <a:ea typeface="游ゴシック"/>
                <a:cs typeface="Calibri"/>
              </a:rPr>
              <a:t>「空だって飛べる！」という思考になり</a:t>
            </a:r>
            <a:r>
              <a:rPr lang="en-US" altLang="ja-JP" sz="3200">
                <a:latin typeface="游ゴシック"/>
                <a:ea typeface="游ゴシック"/>
                <a:cs typeface="Calibri"/>
              </a:rPr>
              <a:t>……</a:t>
            </a:r>
            <a:r>
              <a:rPr lang="ja-JP" altLang="ja-JP" sz="3200" b="1">
                <a:solidFill>
                  <a:srgbClr val="FF0000"/>
                </a:solidFill>
                <a:latin typeface="游ゴシック"/>
                <a:ea typeface="游ゴシック"/>
                <a:cs typeface="Calibri"/>
              </a:rPr>
              <a:t>自殺</a:t>
            </a:r>
            <a:r>
              <a:rPr lang="ja-JP" altLang="ja-JP" sz="3200">
                <a:latin typeface="游ゴシック"/>
                <a:ea typeface="游ゴシック"/>
                <a:cs typeface="Calibri"/>
              </a:rPr>
              <a:t>する</a:t>
            </a:r>
            <a:r>
              <a:rPr lang="ja-JP" altLang="en-US" sz="3200">
                <a:latin typeface="游ゴシック"/>
                <a:ea typeface="游ゴシック"/>
                <a:cs typeface="Calibri"/>
              </a:rPr>
              <a:t>場合もある。</a:t>
            </a:r>
            <a:endParaRPr lang="ja-JP" altLang="ja-JP" sz="3200">
              <a:latin typeface="游ゴシック"/>
              <a:ea typeface="游ゴシック"/>
              <a:cs typeface="Calibri"/>
            </a:endParaRPr>
          </a:p>
        </p:txBody>
      </p:sp>
    </p:spTree>
    <p:extLst>
      <p:ext uri="{BB962C8B-B14F-4D97-AF65-F5344CB8AC3E}">
        <p14:creationId xmlns:p14="http://schemas.microsoft.com/office/powerpoint/2010/main" val="87030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C56717E0-F2F3-CD7D-86C4-2A91073F341B}"/>
              </a:ext>
            </a:extLst>
          </p:cNvPr>
          <p:cNvPicPr>
            <a:picLocks noChangeAspect="1"/>
          </p:cNvPicPr>
          <p:nvPr/>
        </p:nvPicPr>
        <p:blipFill rotWithShape="1">
          <a:blip r:embed="rId2"/>
          <a:srcRect l="27700" t="1102" r="17548" b="12408"/>
          <a:stretch/>
        </p:blipFill>
        <p:spPr>
          <a:xfrm>
            <a:off x="1055532" y="3099510"/>
            <a:ext cx="3116048" cy="3482557"/>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➂</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3414572" y="680459"/>
            <a:ext cx="5810390" cy="5087484"/>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7" name="テキスト ボックス 6">
            <a:extLst>
              <a:ext uri="{FF2B5EF4-FFF2-40B4-BE49-F238E27FC236}">
                <a16:creationId xmlns:a16="http://schemas.microsoft.com/office/drawing/2014/main" id="{1C1DE464-F27B-9B56-16BC-42CBB29E0C5F}"/>
              </a:ext>
            </a:extLst>
          </p:cNvPr>
          <p:cNvSpPr txBox="1"/>
          <p:nvPr/>
        </p:nvSpPr>
        <p:spPr>
          <a:xfrm>
            <a:off x="3568060" y="2025476"/>
            <a:ext cx="5511429" cy="1569660"/>
          </a:xfrm>
          <a:prstGeom prst="rect">
            <a:avLst/>
          </a:prstGeom>
          <a:noFill/>
        </p:spPr>
        <p:txBody>
          <a:bodyPr wrap="square" rtlCol="0">
            <a:spAutoFit/>
          </a:bodyPr>
          <a:lstStyle/>
          <a:p>
            <a:r>
              <a:rPr lang="ja-JP" altLang="en-US" sz="3200">
                <a:ea typeface="游ゴシック"/>
              </a:rPr>
              <a:t>「大麻には依存性がないって聞いたけど…」</a:t>
            </a:r>
          </a:p>
          <a:p>
            <a:endParaRPr kumimoji="1" lang="ja-JP" altLang="en-US" sz="3200"/>
          </a:p>
        </p:txBody>
      </p:sp>
    </p:spTree>
    <p:extLst>
      <p:ext uri="{BB962C8B-B14F-4D97-AF65-F5344CB8AC3E}">
        <p14:creationId xmlns:p14="http://schemas.microsoft.com/office/powerpoint/2010/main" val="306018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0A7DA-9950-80B1-3601-1166AF38B36D}"/>
              </a:ext>
            </a:extLst>
          </p:cNvPr>
          <p:cNvSpPr>
            <a:spLocks noGrp="1"/>
          </p:cNvSpPr>
          <p:nvPr>
            <p:ph type="title"/>
          </p:nvPr>
        </p:nvSpPr>
        <p:spPr/>
        <p:txBody>
          <a:bodyPr>
            <a:normAutofit/>
          </a:bodyPr>
          <a:lstStyle/>
          <a:p>
            <a:r>
              <a:rPr lang="ja-JP" altLang="en-US" sz="3600" b="1" dirty="0">
                <a:ea typeface="游ゴシック Light"/>
                <a:cs typeface="Calibri Light"/>
              </a:rPr>
              <a:t>未成年で</a:t>
            </a:r>
            <a:r>
              <a:rPr lang="ja-JP" altLang="en-US" dirty="0">
                <a:ea typeface="游ゴシック Light"/>
                <a:cs typeface="Calibri Light"/>
              </a:rPr>
              <a:t>検挙され</a:t>
            </a:r>
            <a:r>
              <a:rPr lang="ja-JP" altLang="en-US" sz="3600" b="1" dirty="0">
                <a:ea typeface="游ゴシック Light"/>
                <a:cs typeface="Calibri Light"/>
              </a:rPr>
              <a:t>る人っているの？</a:t>
            </a:r>
            <a:endParaRPr kumimoji="1" lang="ja-JP" altLang="en-US" sz="3600" b="1" dirty="0"/>
          </a:p>
        </p:txBody>
      </p:sp>
      <p:sp>
        <p:nvSpPr>
          <p:cNvPr id="3" name="コンテンツ プレースホルダー 2">
            <a:extLst>
              <a:ext uri="{FF2B5EF4-FFF2-40B4-BE49-F238E27FC236}">
                <a16:creationId xmlns:a16="http://schemas.microsoft.com/office/drawing/2014/main" id="{6D2122DD-F8D4-6705-DDA1-646F9FC9E2AF}"/>
              </a:ext>
            </a:extLst>
          </p:cNvPr>
          <p:cNvSpPr>
            <a:spLocks noGrp="1"/>
          </p:cNvSpPr>
          <p:nvPr>
            <p:ph idx="1"/>
          </p:nvPr>
        </p:nvSpPr>
        <p:spPr/>
        <p:txBody>
          <a:bodyPr/>
          <a:lstStyle/>
          <a:p>
            <a:r>
              <a:rPr lang="ja-JP" altLang="en-US" dirty="0">
                <a:ea typeface="游ゴシック"/>
                <a:cs typeface="Calibri"/>
              </a:rPr>
              <a:t>近年の未成年の検挙数</a:t>
            </a:r>
          </a:p>
          <a:p>
            <a:endParaRPr kumimoji="1" lang="ja-JP" altLang="en-US" dirty="0"/>
          </a:p>
        </p:txBody>
      </p:sp>
      <p:graphicFrame>
        <p:nvGraphicFramePr>
          <p:cNvPr id="4" name="表 3">
            <a:extLst>
              <a:ext uri="{FF2B5EF4-FFF2-40B4-BE49-F238E27FC236}">
                <a16:creationId xmlns:a16="http://schemas.microsoft.com/office/drawing/2014/main" id="{2A040083-6B20-DA5E-8FBB-D4E41614501D}"/>
              </a:ext>
            </a:extLst>
          </p:cNvPr>
          <p:cNvGraphicFramePr>
            <a:graphicFrameLocks noGrp="1"/>
          </p:cNvGraphicFramePr>
          <p:nvPr>
            <p:extLst>
              <p:ext uri="{D42A27DB-BD31-4B8C-83A1-F6EECF244321}">
                <p14:modId xmlns:p14="http://schemas.microsoft.com/office/powerpoint/2010/main" val="3469644555"/>
              </p:ext>
            </p:extLst>
          </p:nvPr>
        </p:nvGraphicFramePr>
        <p:xfrm>
          <a:off x="681038" y="2602235"/>
          <a:ext cx="8934016" cy="3574728"/>
        </p:xfrm>
        <a:graphic>
          <a:graphicData uri="http://schemas.openxmlformats.org/drawingml/2006/table">
            <a:tbl>
              <a:tblPr firstRow="1" bandRow="1">
                <a:tableStyleId>{5C22544A-7EE6-4342-B048-85BDC9FD1C3A}</a:tableStyleId>
              </a:tblPr>
              <a:tblGrid>
                <a:gridCol w="1276288">
                  <a:extLst>
                    <a:ext uri="{9D8B030D-6E8A-4147-A177-3AD203B41FA5}">
                      <a16:colId xmlns:a16="http://schemas.microsoft.com/office/drawing/2014/main" val="3619150338"/>
                    </a:ext>
                  </a:extLst>
                </a:gridCol>
                <a:gridCol w="1276288">
                  <a:extLst>
                    <a:ext uri="{9D8B030D-6E8A-4147-A177-3AD203B41FA5}">
                      <a16:colId xmlns:a16="http://schemas.microsoft.com/office/drawing/2014/main" val="1158065301"/>
                    </a:ext>
                  </a:extLst>
                </a:gridCol>
                <a:gridCol w="1276288">
                  <a:extLst>
                    <a:ext uri="{9D8B030D-6E8A-4147-A177-3AD203B41FA5}">
                      <a16:colId xmlns:a16="http://schemas.microsoft.com/office/drawing/2014/main" val="2379515557"/>
                    </a:ext>
                  </a:extLst>
                </a:gridCol>
                <a:gridCol w="1276288">
                  <a:extLst>
                    <a:ext uri="{9D8B030D-6E8A-4147-A177-3AD203B41FA5}">
                      <a16:colId xmlns:a16="http://schemas.microsoft.com/office/drawing/2014/main" val="1323219974"/>
                    </a:ext>
                  </a:extLst>
                </a:gridCol>
                <a:gridCol w="1276288">
                  <a:extLst>
                    <a:ext uri="{9D8B030D-6E8A-4147-A177-3AD203B41FA5}">
                      <a16:colId xmlns:a16="http://schemas.microsoft.com/office/drawing/2014/main" val="3153229815"/>
                    </a:ext>
                  </a:extLst>
                </a:gridCol>
                <a:gridCol w="1276288">
                  <a:extLst>
                    <a:ext uri="{9D8B030D-6E8A-4147-A177-3AD203B41FA5}">
                      <a16:colId xmlns:a16="http://schemas.microsoft.com/office/drawing/2014/main" val="2915964803"/>
                    </a:ext>
                  </a:extLst>
                </a:gridCol>
                <a:gridCol w="1276288">
                  <a:extLst>
                    <a:ext uri="{9D8B030D-6E8A-4147-A177-3AD203B41FA5}">
                      <a16:colId xmlns:a16="http://schemas.microsoft.com/office/drawing/2014/main" val="1902029008"/>
                    </a:ext>
                  </a:extLst>
                </a:gridCol>
              </a:tblGrid>
              <a:tr h="446060">
                <a:tc gridSpan="7">
                  <a:txBody>
                    <a:bodyPr/>
                    <a:lstStyle/>
                    <a:p>
                      <a:pPr lvl="0">
                        <a:buNone/>
                      </a:pPr>
                      <a:r>
                        <a:rPr lang="ja-JP" altLang="en-US" sz="1800" b="0" i="0" u="none" strike="noStrike" noProof="0">
                          <a:latin typeface="游ゴシック"/>
                          <a:ea typeface="游ゴシック"/>
                        </a:rPr>
                        <a:t>１</a:t>
                      </a:r>
                      <a:r>
                        <a:rPr lang="en-US" altLang="ja-JP" sz="1800" b="0" i="0" u="none" strike="noStrike" noProof="0" err="1">
                          <a:latin typeface="游ゴシック"/>
                          <a:ea typeface="游ゴシック"/>
                        </a:rPr>
                        <a:t>年間で</a:t>
                      </a:r>
                      <a:r>
                        <a:rPr lang="ja-JP" altLang="en-US" sz="1800" b="0" i="0" u="none" strike="noStrike" noProof="0">
                          <a:latin typeface="游ゴシック"/>
                          <a:ea typeface="游ゴシック"/>
                        </a:rPr>
                        <a:t>検挙され</a:t>
                      </a:r>
                      <a:r>
                        <a:rPr lang="en-US" altLang="ja-JP" sz="1800" b="0" i="0" u="none" strike="noStrike" noProof="0" err="1">
                          <a:latin typeface="游ゴシック"/>
                          <a:ea typeface="游ゴシック"/>
                        </a:rPr>
                        <a:t>た人の数</a:t>
                      </a:r>
                      <a:r>
                        <a:rPr lang="en-US" altLang="ja-JP" sz="1800" b="0" i="0" u="none" strike="noStrike" noProof="0">
                          <a:latin typeface="游ゴシック"/>
                          <a:ea typeface="游ゴシック"/>
                        </a:rPr>
                        <a:t>！</a:t>
                      </a:r>
                      <a:endParaRPr kumimoji="1" lang="ja-JP" sz="1800" b="0" i="0" u="none" strike="noStrike" noProof="0">
                        <a:latin typeface="游ゴシック"/>
                        <a:ea typeface="游ゴシック"/>
                      </a:endParaRPr>
                    </a:p>
                  </a:txBody>
                  <a:tcPr>
                    <a:solidFill>
                      <a:srgbClr val="008FCB"/>
                    </a:solidFill>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extLst>
                  <a:ext uri="{0D108BD9-81ED-4DB2-BD59-A6C34878D82A}">
                    <a16:rowId xmlns:a16="http://schemas.microsoft.com/office/drawing/2014/main" val="2756379193"/>
                  </a:ext>
                </a:extLst>
              </a:tr>
              <a:tr h="446060">
                <a:tc>
                  <a:txBody>
                    <a:bodyPr/>
                    <a:lstStyle/>
                    <a:p>
                      <a:endParaRPr kumimoji="1" lang="ja-JP" altLang="en-US"/>
                    </a:p>
                  </a:txBody>
                  <a:tcPr/>
                </a:tc>
                <a:tc>
                  <a:txBody>
                    <a:bodyPr/>
                    <a:lstStyle/>
                    <a:p>
                      <a:pPr algn="ctr"/>
                      <a:r>
                        <a:rPr lang="ja-JP" altLang="en-US"/>
                        <a:t>2018</a:t>
                      </a:r>
                      <a:endParaRPr kumimoji="1" lang="ja-JP" altLang="en-US"/>
                    </a:p>
                  </a:txBody>
                  <a:tcPr/>
                </a:tc>
                <a:tc>
                  <a:txBody>
                    <a:bodyPr/>
                    <a:lstStyle/>
                    <a:p>
                      <a:pPr algn="ctr"/>
                      <a:r>
                        <a:rPr lang="ja-JP" altLang="en-US"/>
                        <a:t>2019</a:t>
                      </a:r>
                      <a:endParaRPr kumimoji="1" lang="ja-JP" altLang="en-US"/>
                    </a:p>
                  </a:txBody>
                  <a:tcPr/>
                </a:tc>
                <a:tc>
                  <a:txBody>
                    <a:bodyPr/>
                    <a:lstStyle/>
                    <a:p>
                      <a:pPr algn="ctr"/>
                      <a:r>
                        <a:rPr lang="ja-JP" altLang="en-US"/>
                        <a:t>2020</a:t>
                      </a:r>
                      <a:endParaRPr kumimoji="1" lang="ja-JP" altLang="en-US"/>
                    </a:p>
                  </a:txBody>
                  <a:tcPr/>
                </a:tc>
                <a:tc>
                  <a:txBody>
                    <a:bodyPr/>
                    <a:lstStyle/>
                    <a:p>
                      <a:pPr algn="ctr"/>
                      <a:r>
                        <a:rPr lang="ja-JP" altLang="en-US"/>
                        <a:t>2021</a:t>
                      </a:r>
                      <a:endParaRPr kumimoji="1" lang="ja-JP" altLang="en-US"/>
                    </a:p>
                  </a:txBody>
                  <a:tcPr/>
                </a:tc>
                <a:tc>
                  <a:txBody>
                    <a:bodyPr/>
                    <a:lstStyle/>
                    <a:p>
                      <a:pPr algn="ctr"/>
                      <a:r>
                        <a:rPr lang="ja-JP" altLang="en-US"/>
                        <a:t>2022</a:t>
                      </a:r>
                      <a:endParaRPr kumimoji="1" lang="ja-JP" altLang="en-US"/>
                    </a:p>
                  </a:txBody>
                  <a:tcPr/>
                </a:tc>
                <a:tc>
                  <a:txBody>
                    <a:bodyPr/>
                    <a:lstStyle/>
                    <a:p>
                      <a:pPr algn="ctr"/>
                      <a:r>
                        <a:rPr lang="ja-JP" altLang="en-US"/>
                        <a:t>2023</a:t>
                      </a:r>
                    </a:p>
                  </a:txBody>
                  <a:tcPr/>
                </a:tc>
                <a:extLst>
                  <a:ext uri="{0D108BD9-81ED-4DB2-BD59-A6C34878D82A}">
                    <a16:rowId xmlns:a16="http://schemas.microsoft.com/office/drawing/2014/main" val="1298536107"/>
                  </a:ext>
                </a:extLst>
              </a:tr>
              <a:tr h="446060">
                <a:tc>
                  <a:txBody>
                    <a:bodyPr/>
                    <a:lstStyle/>
                    <a:p>
                      <a:r>
                        <a:rPr lang="ja-JP" altLang="en-US"/>
                        <a:t>検挙人員</a:t>
                      </a:r>
                      <a:endParaRPr kumimoji="1" lang="ja-JP" altLang="en-US"/>
                    </a:p>
                  </a:txBody>
                  <a:tcPr/>
                </a:tc>
                <a:tc>
                  <a:txBody>
                    <a:bodyPr/>
                    <a:lstStyle/>
                    <a:p>
                      <a:pPr algn="ctr"/>
                      <a:r>
                        <a:rPr lang="ja-JP" altLang="en-US"/>
                        <a:t>202</a:t>
                      </a:r>
                      <a:endParaRPr kumimoji="1" lang="ja-JP" altLang="en-US"/>
                    </a:p>
                  </a:txBody>
                  <a:tcPr/>
                </a:tc>
                <a:tc>
                  <a:txBody>
                    <a:bodyPr/>
                    <a:lstStyle/>
                    <a:p>
                      <a:pPr algn="ctr"/>
                      <a:r>
                        <a:rPr lang="ja-JP" altLang="en-US"/>
                        <a:t>278</a:t>
                      </a:r>
                      <a:endParaRPr kumimoji="1" lang="ja-JP" altLang="en-US"/>
                    </a:p>
                  </a:txBody>
                  <a:tcPr/>
                </a:tc>
                <a:tc>
                  <a:txBody>
                    <a:bodyPr/>
                    <a:lstStyle/>
                    <a:p>
                      <a:pPr algn="ctr"/>
                      <a:r>
                        <a:rPr lang="ja-JP" altLang="en-US"/>
                        <a:t>328</a:t>
                      </a:r>
                      <a:endParaRPr kumimoji="1" lang="ja-JP" altLang="en-US"/>
                    </a:p>
                  </a:txBody>
                  <a:tcPr/>
                </a:tc>
                <a:tc>
                  <a:txBody>
                    <a:bodyPr/>
                    <a:lstStyle/>
                    <a:p>
                      <a:pPr algn="ctr"/>
                      <a:r>
                        <a:rPr lang="ja-JP" altLang="en-US"/>
                        <a:t>398</a:t>
                      </a:r>
                      <a:endParaRPr kumimoji="1" lang="ja-JP" altLang="en-US"/>
                    </a:p>
                  </a:txBody>
                  <a:tcPr/>
                </a:tc>
                <a:tc>
                  <a:txBody>
                    <a:bodyPr/>
                    <a:lstStyle/>
                    <a:p>
                      <a:pPr algn="ctr"/>
                      <a:r>
                        <a:rPr lang="ja-JP" altLang="en-US"/>
                        <a:t>349</a:t>
                      </a:r>
                      <a:endParaRPr kumimoji="1" lang="ja-JP" altLang="en-US"/>
                    </a:p>
                  </a:txBody>
                  <a:tcPr/>
                </a:tc>
                <a:tc>
                  <a:txBody>
                    <a:bodyPr/>
                    <a:lstStyle/>
                    <a:p>
                      <a:pPr algn="ctr"/>
                      <a:r>
                        <a:rPr lang="ja-JP" altLang="en-US"/>
                        <a:t>475</a:t>
                      </a:r>
                      <a:endParaRPr kumimoji="1" lang="ja-JP" altLang="en-US"/>
                    </a:p>
                  </a:txBody>
                  <a:tcPr/>
                </a:tc>
                <a:extLst>
                  <a:ext uri="{0D108BD9-81ED-4DB2-BD59-A6C34878D82A}">
                    <a16:rowId xmlns:a16="http://schemas.microsoft.com/office/drawing/2014/main" val="122652767"/>
                  </a:ext>
                </a:extLst>
              </a:tr>
              <a:tr h="446060">
                <a:tc>
                  <a:txBody>
                    <a:bodyPr/>
                    <a:lstStyle/>
                    <a:p>
                      <a:r>
                        <a:rPr lang="ja-JP" altLang="en-US"/>
                        <a:t>20歳未満</a:t>
                      </a:r>
                      <a:endParaRPr kumimoji="1" lang="ja-JP" altLang="en-US"/>
                    </a:p>
                  </a:txBody>
                  <a:tcPr/>
                </a:tc>
                <a:tc>
                  <a:txBody>
                    <a:bodyPr/>
                    <a:lstStyle/>
                    <a:p>
                      <a:pPr algn="ctr"/>
                      <a:r>
                        <a:rPr lang="ja-JP" altLang="en-US"/>
                        <a:t>26</a:t>
                      </a:r>
                      <a:endParaRPr kumimoji="1" lang="ja-JP" altLang="en-US"/>
                    </a:p>
                  </a:txBody>
                  <a:tcPr/>
                </a:tc>
                <a:tc>
                  <a:txBody>
                    <a:bodyPr/>
                    <a:lstStyle/>
                    <a:p>
                      <a:pPr algn="ctr"/>
                      <a:r>
                        <a:rPr lang="ja-JP" altLang="en-US"/>
                        <a:t>48</a:t>
                      </a:r>
                      <a:endParaRPr kumimoji="1" lang="ja-JP" altLang="en-US"/>
                    </a:p>
                  </a:txBody>
                  <a:tcPr/>
                </a:tc>
                <a:tc>
                  <a:txBody>
                    <a:bodyPr/>
                    <a:lstStyle/>
                    <a:p>
                      <a:pPr algn="ctr"/>
                      <a:r>
                        <a:rPr lang="ja-JP" altLang="en-US"/>
                        <a:t>65</a:t>
                      </a:r>
                      <a:endParaRPr kumimoji="1" lang="ja-JP" altLang="en-US"/>
                    </a:p>
                  </a:txBody>
                  <a:tcPr/>
                </a:tc>
                <a:tc>
                  <a:txBody>
                    <a:bodyPr/>
                    <a:lstStyle/>
                    <a:p>
                      <a:pPr algn="ctr"/>
                      <a:r>
                        <a:rPr lang="ja-JP" altLang="en-US"/>
                        <a:t>65</a:t>
                      </a:r>
                      <a:endParaRPr kumimoji="1" lang="ja-JP" altLang="en-US"/>
                    </a:p>
                  </a:txBody>
                  <a:tcPr/>
                </a:tc>
                <a:tc>
                  <a:txBody>
                    <a:bodyPr/>
                    <a:lstStyle/>
                    <a:p>
                      <a:pPr algn="ctr"/>
                      <a:r>
                        <a:rPr lang="ja-JP" altLang="en-US"/>
                        <a:t>62</a:t>
                      </a:r>
                      <a:endParaRPr kumimoji="1" lang="ja-JP" altLang="en-US"/>
                    </a:p>
                  </a:txBody>
                  <a:tcPr/>
                </a:tc>
                <a:tc>
                  <a:txBody>
                    <a:bodyPr/>
                    <a:lstStyle/>
                    <a:p>
                      <a:pPr algn="ctr"/>
                      <a:r>
                        <a:rPr lang="ja-JP" altLang="en-US"/>
                        <a:t>109</a:t>
                      </a:r>
                      <a:endParaRPr kumimoji="1" lang="ja-JP" altLang="en-US"/>
                    </a:p>
                  </a:txBody>
                  <a:tcPr/>
                </a:tc>
                <a:extLst>
                  <a:ext uri="{0D108BD9-81ED-4DB2-BD59-A6C34878D82A}">
                    <a16:rowId xmlns:a16="http://schemas.microsoft.com/office/drawing/2014/main" val="2704137677"/>
                  </a:ext>
                </a:extLst>
              </a:tr>
              <a:tr h="433723">
                <a:tc>
                  <a:txBody>
                    <a:bodyPr/>
                    <a:lstStyle/>
                    <a:p>
                      <a:r>
                        <a:rPr lang="ja-JP" altLang="en-US"/>
                        <a:t>比率(%)</a:t>
                      </a:r>
                      <a:endParaRPr kumimoji="1" lang="ja-JP" altLang="en-US"/>
                    </a:p>
                  </a:txBody>
                  <a:tcPr/>
                </a:tc>
                <a:tc>
                  <a:txBody>
                    <a:bodyPr/>
                    <a:lstStyle/>
                    <a:p>
                      <a:pPr algn="ctr"/>
                      <a:r>
                        <a:rPr lang="ja-JP" altLang="en-US"/>
                        <a:t>12.9</a:t>
                      </a:r>
                      <a:endParaRPr kumimoji="1" lang="ja-JP" altLang="en-US"/>
                    </a:p>
                  </a:txBody>
                  <a:tcPr/>
                </a:tc>
                <a:tc>
                  <a:txBody>
                    <a:bodyPr/>
                    <a:lstStyle/>
                    <a:p>
                      <a:pPr algn="ctr"/>
                      <a:r>
                        <a:rPr lang="ja-JP" altLang="en-US"/>
                        <a:t>17.3</a:t>
                      </a:r>
                      <a:endParaRPr kumimoji="1" lang="ja-JP" altLang="en-US"/>
                    </a:p>
                  </a:txBody>
                  <a:tcPr/>
                </a:tc>
                <a:tc>
                  <a:txBody>
                    <a:bodyPr/>
                    <a:lstStyle/>
                    <a:p>
                      <a:pPr algn="ctr"/>
                      <a:r>
                        <a:rPr lang="ja-JP" altLang="en-US"/>
                        <a:t>19.9</a:t>
                      </a:r>
                      <a:endParaRPr kumimoji="1" lang="ja-JP" altLang="en-US"/>
                    </a:p>
                  </a:txBody>
                  <a:tcPr/>
                </a:tc>
                <a:tc>
                  <a:txBody>
                    <a:bodyPr/>
                    <a:lstStyle/>
                    <a:p>
                      <a:pPr algn="ctr"/>
                      <a:r>
                        <a:rPr lang="ja-JP" altLang="en-US"/>
                        <a:t>16.3</a:t>
                      </a:r>
                      <a:endParaRPr kumimoji="1" lang="ja-JP" altLang="en-US"/>
                    </a:p>
                  </a:txBody>
                  <a:tcPr/>
                </a:tc>
                <a:tc>
                  <a:txBody>
                    <a:bodyPr/>
                    <a:lstStyle/>
                    <a:p>
                      <a:pPr algn="ctr"/>
                      <a:r>
                        <a:rPr lang="ja-JP" altLang="en-US"/>
                        <a:t>17.8</a:t>
                      </a:r>
                      <a:endParaRPr kumimoji="1" lang="ja-JP" altLang="en-US"/>
                    </a:p>
                  </a:txBody>
                  <a:tcPr/>
                </a:tc>
                <a:tc>
                  <a:txBody>
                    <a:bodyPr/>
                    <a:lstStyle/>
                    <a:p>
                      <a:pPr algn="ctr"/>
                      <a:r>
                        <a:rPr lang="ja-JP" altLang="en-US"/>
                        <a:t>22.9</a:t>
                      </a:r>
                      <a:endParaRPr kumimoji="1" lang="ja-JP" altLang="en-US"/>
                    </a:p>
                  </a:txBody>
                  <a:tcPr/>
                </a:tc>
                <a:extLst>
                  <a:ext uri="{0D108BD9-81ED-4DB2-BD59-A6C34878D82A}">
                    <a16:rowId xmlns:a16="http://schemas.microsoft.com/office/drawing/2014/main" val="3282160061"/>
                  </a:ext>
                </a:extLst>
              </a:tr>
              <a:tr h="464645">
                <a:tc>
                  <a:txBody>
                    <a:bodyPr/>
                    <a:lstStyle/>
                    <a:p>
                      <a:r>
                        <a:rPr lang="ja-JP" altLang="en-US"/>
                        <a:t>中学生</a:t>
                      </a:r>
                      <a:endParaRPr kumimoji="1" lang="ja-JP" altLang="en-US"/>
                    </a:p>
                  </a:txBody>
                  <a:tcPr/>
                </a:tc>
                <a:tc>
                  <a:txBody>
                    <a:bodyPr/>
                    <a:lstStyle/>
                    <a:p>
                      <a:pPr algn="ctr"/>
                      <a:r>
                        <a:rPr lang="ja-JP" altLang="en-US"/>
                        <a:t>0</a:t>
                      </a:r>
                      <a:endParaRPr kumimoji="1" lang="ja-JP" altLang="en-US"/>
                    </a:p>
                  </a:txBody>
                  <a:tcPr/>
                </a:tc>
                <a:tc>
                  <a:txBody>
                    <a:bodyPr/>
                    <a:lstStyle/>
                    <a:p>
                      <a:pPr algn="ctr"/>
                      <a:r>
                        <a:rPr lang="ja-JP" altLang="en-US"/>
                        <a:t>0</a:t>
                      </a:r>
                      <a:endParaRPr kumimoji="1" lang="ja-JP" altLang="en-US"/>
                    </a:p>
                  </a:txBody>
                  <a:tcPr/>
                </a:tc>
                <a:tc>
                  <a:txBody>
                    <a:bodyPr/>
                    <a:lstStyle/>
                    <a:p>
                      <a:pPr algn="ctr"/>
                      <a:r>
                        <a:rPr lang="ja-JP" altLang="en-US"/>
                        <a:t>1</a:t>
                      </a:r>
                      <a:endParaRPr kumimoji="1" lang="ja-JP" altLang="en-US"/>
                    </a:p>
                  </a:txBody>
                  <a:tcPr/>
                </a:tc>
                <a:tc>
                  <a:txBody>
                    <a:bodyPr/>
                    <a:lstStyle/>
                    <a:p>
                      <a:pPr algn="ctr"/>
                      <a:r>
                        <a:rPr lang="ja-JP" altLang="en-US"/>
                        <a:t>0</a:t>
                      </a:r>
                      <a:endParaRPr kumimoji="1" lang="ja-JP" altLang="en-US"/>
                    </a:p>
                  </a:txBody>
                  <a:tcPr/>
                </a:tc>
                <a:tc>
                  <a:txBody>
                    <a:bodyPr/>
                    <a:lstStyle/>
                    <a:p>
                      <a:pPr algn="ctr"/>
                      <a:r>
                        <a:rPr lang="ja-JP" altLang="en-US"/>
                        <a:t>2</a:t>
                      </a:r>
                      <a:endParaRPr kumimoji="1" lang="ja-JP" altLang="en-US"/>
                    </a:p>
                  </a:txBody>
                  <a:tcPr/>
                </a:tc>
                <a:tc>
                  <a:txBody>
                    <a:bodyPr/>
                    <a:lstStyle/>
                    <a:p>
                      <a:pPr algn="ctr"/>
                      <a:r>
                        <a:rPr lang="ja-JP" altLang="en-US"/>
                        <a:t>0</a:t>
                      </a:r>
                      <a:endParaRPr kumimoji="1" lang="ja-JP" altLang="en-US"/>
                    </a:p>
                  </a:txBody>
                  <a:tcPr/>
                </a:tc>
                <a:extLst>
                  <a:ext uri="{0D108BD9-81ED-4DB2-BD59-A6C34878D82A}">
                    <a16:rowId xmlns:a16="http://schemas.microsoft.com/office/drawing/2014/main" val="2012062966"/>
                  </a:ext>
                </a:extLst>
              </a:tr>
              <a:tr h="446060">
                <a:tc>
                  <a:txBody>
                    <a:bodyPr/>
                    <a:lstStyle/>
                    <a:p>
                      <a:r>
                        <a:rPr lang="ja-JP" altLang="en-US"/>
                        <a:t>高校生</a:t>
                      </a:r>
                      <a:endParaRPr kumimoji="1" lang="ja-JP" altLang="en-US"/>
                    </a:p>
                  </a:txBody>
                  <a:tcPr/>
                </a:tc>
                <a:tc>
                  <a:txBody>
                    <a:bodyPr/>
                    <a:lstStyle/>
                    <a:p>
                      <a:pPr algn="ctr"/>
                      <a:r>
                        <a:rPr lang="ja-JP" altLang="en-US"/>
                        <a:t>3</a:t>
                      </a:r>
                      <a:endParaRPr kumimoji="1" lang="ja-JP" altLang="en-US"/>
                    </a:p>
                  </a:txBody>
                  <a:tcPr/>
                </a:tc>
                <a:tc>
                  <a:txBody>
                    <a:bodyPr/>
                    <a:lstStyle/>
                    <a:p>
                      <a:pPr algn="ctr"/>
                      <a:r>
                        <a:rPr lang="ja-JP" altLang="en-US"/>
                        <a:t>12</a:t>
                      </a:r>
                      <a:endParaRPr kumimoji="1" lang="ja-JP" altLang="en-US"/>
                    </a:p>
                  </a:txBody>
                  <a:tcPr/>
                </a:tc>
                <a:tc>
                  <a:txBody>
                    <a:bodyPr/>
                    <a:lstStyle/>
                    <a:p>
                      <a:pPr algn="ctr"/>
                      <a:r>
                        <a:rPr lang="ja-JP" altLang="en-US"/>
                        <a:t>12</a:t>
                      </a:r>
                      <a:endParaRPr kumimoji="1" lang="ja-JP" altLang="en-US"/>
                    </a:p>
                  </a:txBody>
                  <a:tcPr/>
                </a:tc>
                <a:tc>
                  <a:txBody>
                    <a:bodyPr/>
                    <a:lstStyle/>
                    <a:p>
                      <a:pPr algn="ctr"/>
                      <a:r>
                        <a:rPr lang="ja-JP" altLang="en-US"/>
                        <a:t>5</a:t>
                      </a:r>
                      <a:endParaRPr kumimoji="1" lang="ja-JP" altLang="en-US"/>
                    </a:p>
                  </a:txBody>
                  <a:tcPr/>
                </a:tc>
                <a:tc>
                  <a:txBody>
                    <a:bodyPr/>
                    <a:lstStyle/>
                    <a:p>
                      <a:pPr algn="ctr"/>
                      <a:r>
                        <a:rPr lang="ja-JP" altLang="en-US"/>
                        <a:t>4</a:t>
                      </a:r>
                      <a:endParaRPr kumimoji="1" lang="ja-JP" altLang="en-US"/>
                    </a:p>
                  </a:txBody>
                  <a:tcPr/>
                </a:tc>
                <a:tc>
                  <a:txBody>
                    <a:bodyPr/>
                    <a:lstStyle/>
                    <a:p>
                      <a:pPr algn="ctr"/>
                      <a:r>
                        <a:rPr lang="ja-JP" altLang="en-US"/>
                        <a:t>10</a:t>
                      </a:r>
                      <a:endParaRPr kumimoji="1" lang="ja-JP" altLang="en-US"/>
                    </a:p>
                  </a:txBody>
                  <a:tcPr/>
                </a:tc>
                <a:extLst>
                  <a:ext uri="{0D108BD9-81ED-4DB2-BD59-A6C34878D82A}">
                    <a16:rowId xmlns:a16="http://schemas.microsoft.com/office/drawing/2014/main" val="3844682651"/>
                  </a:ext>
                </a:extLst>
              </a:tr>
              <a:tr h="446060">
                <a:tc>
                  <a:txBody>
                    <a:bodyPr/>
                    <a:lstStyle/>
                    <a:p>
                      <a:r>
                        <a:rPr lang="ja-JP" altLang="en-US"/>
                        <a:t>大学生</a:t>
                      </a:r>
                      <a:endParaRPr kumimoji="1" lang="ja-JP" altLang="en-US"/>
                    </a:p>
                  </a:txBody>
                  <a:tcPr/>
                </a:tc>
                <a:tc>
                  <a:txBody>
                    <a:bodyPr/>
                    <a:lstStyle/>
                    <a:p>
                      <a:pPr algn="ctr"/>
                      <a:r>
                        <a:rPr lang="ja-JP" altLang="en-US"/>
                        <a:t>5</a:t>
                      </a:r>
                      <a:endParaRPr kumimoji="1" lang="ja-JP" altLang="en-US"/>
                    </a:p>
                  </a:txBody>
                  <a:tcPr/>
                </a:tc>
                <a:tc>
                  <a:txBody>
                    <a:bodyPr/>
                    <a:lstStyle/>
                    <a:p>
                      <a:pPr algn="ctr"/>
                      <a:r>
                        <a:rPr lang="ja-JP" altLang="en-US"/>
                        <a:t>6</a:t>
                      </a:r>
                      <a:endParaRPr kumimoji="1" lang="ja-JP" altLang="en-US"/>
                    </a:p>
                  </a:txBody>
                  <a:tcPr/>
                </a:tc>
                <a:tc>
                  <a:txBody>
                    <a:bodyPr/>
                    <a:lstStyle/>
                    <a:p>
                      <a:pPr algn="ctr"/>
                      <a:r>
                        <a:rPr lang="ja-JP" altLang="en-US"/>
                        <a:t>15</a:t>
                      </a:r>
                      <a:endParaRPr kumimoji="1" lang="ja-JP" altLang="en-US"/>
                    </a:p>
                  </a:txBody>
                  <a:tcPr/>
                </a:tc>
                <a:tc>
                  <a:txBody>
                    <a:bodyPr/>
                    <a:lstStyle/>
                    <a:p>
                      <a:pPr algn="ctr"/>
                      <a:r>
                        <a:rPr lang="ja-JP" altLang="en-US"/>
                        <a:t>7</a:t>
                      </a:r>
                      <a:endParaRPr kumimoji="1" lang="ja-JP" altLang="en-US"/>
                    </a:p>
                  </a:txBody>
                  <a:tcPr/>
                </a:tc>
                <a:tc>
                  <a:txBody>
                    <a:bodyPr/>
                    <a:lstStyle/>
                    <a:p>
                      <a:pPr algn="ctr"/>
                      <a:r>
                        <a:rPr lang="ja-JP" altLang="en-US"/>
                        <a:t>8</a:t>
                      </a:r>
                      <a:endParaRPr kumimoji="1" lang="ja-JP" altLang="en-US"/>
                    </a:p>
                  </a:txBody>
                  <a:tcPr/>
                </a:tc>
                <a:tc>
                  <a:txBody>
                    <a:bodyPr/>
                    <a:lstStyle/>
                    <a:p>
                      <a:pPr algn="ctr"/>
                      <a:r>
                        <a:rPr lang="ja-JP" altLang="en-US"/>
                        <a:t>17</a:t>
                      </a:r>
                      <a:endParaRPr kumimoji="1" lang="ja-JP" altLang="en-US"/>
                    </a:p>
                  </a:txBody>
                  <a:tcPr/>
                </a:tc>
                <a:extLst>
                  <a:ext uri="{0D108BD9-81ED-4DB2-BD59-A6C34878D82A}">
                    <a16:rowId xmlns:a16="http://schemas.microsoft.com/office/drawing/2014/main" val="657691889"/>
                  </a:ext>
                </a:extLst>
              </a:tr>
            </a:tbl>
          </a:graphicData>
        </a:graphic>
      </p:graphicFrame>
    </p:spTree>
    <p:extLst>
      <p:ext uri="{BB962C8B-B14F-4D97-AF65-F5344CB8AC3E}">
        <p14:creationId xmlns:p14="http://schemas.microsoft.com/office/powerpoint/2010/main" val="6688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4AF4CC-432D-56E4-2664-4CF5F7A22500}"/>
              </a:ext>
            </a:extLst>
          </p:cNvPr>
          <p:cNvSpPr txBox="1">
            <a:spLocks/>
          </p:cNvSpPr>
          <p:nvPr/>
        </p:nvSpPr>
        <p:spPr>
          <a:xfrm>
            <a:off x="764166" y="1460231"/>
            <a:ext cx="8543925" cy="4533875"/>
          </a:xfrm>
          <a:prstGeom prst="rect">
            <a:avLst/>
          </a:prstGeom>
        </p:spPr>
        <p:txBody>
          <a:bodyPr vert="horz" lIns="74295" tIns="37148" rIns="74295" bIns="37148"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ja-JP" altLang="en-US" sz="3200" b="1">
                <a:solidFill>
                  <a:srgbClr val="FF0000"/>
                </a:solidFill>
                <a:ea typeface="游ゴシック"/>
                <a:cs typeface="Calibri"/>
              </a:rPr>
              <a:t>大麻にも依存性はある！</a:t>
            </a:r>
          </a:p>
          <a:p>
            <a:pPr marL="0" indent="0">
              <a:spcAft>
                <a:spcPts val="1800"/>
              </a:spcAft>
              <a:buFont typeface="Arial" panose="020B0604020202020204" pitchFamily="34" charset="0"/>
              <a:buNone/>
            </a:pPr>
            <a:r>
              <a:rPr lang="ja-JP" altLang="en-US" sz="3200">
                <a:ea typeface="游ゴシック"/>
                <a:cs typeface="Calibri"/>
              </a:rPr>
              <a:t>本人が依存症に気づいていないだけで、就職や結婚の際などに初めて気づくケースが多いみたい…</a:t>
            </a:r>
          </a:p>
          <a:p>
            <a:pPr marL="0" indent="0">
              <a:spcAft>
                <a:spcPts val="1800"/>
              </a:spcAft>
              <a:buFont typeface="Arial" panose="020B0604020202020204" pitchFamily="34" charset="0"/>
              <a:buNone/>
            </a:pPr>
            <a:r>
              <a:rPr lang="ja-JP" altLang="en-US" sz="3200">
                <a:ea typeface="游ゴシック"/>
                <a:cs typeface="Calibri"/>
              </a:rPr>
              <a:t>➡気がつけば、通院や入院が必要な状態になっていることも</a:t>
            </a:r>
          </a:p>
          <a:p>
            <a:pPr marL="0" indent="0">
              <a:spcAft>
                <a:spcPts val="1800"/>
              </a:spcAft>
              <a:buFont typeface="Arial" panose="020B0604020202020204" pitchFamily="34" charset="0"/>
              <a:buNone/>
            </a:pPr>
            <a:endParaRPr lang="ja-JP" altLang="en-US" sz="3200">
              <a:ea typeface="游ゴシック"/>
            </a:endParaRPr>
          </a:p>
          <a:p>
            <a:pPr marL="0" indent="0">
              <a:spcAft>
                <a:spcPts val="1800"/>
              </a:spcAft>
              <a:buFont typeface="Arial" panose="020B0604020202020204" pitchFamily="34" charset="0"/>
              <a:buNone/>
            </a:pPr>
            <a:endParaRPr lang="ja-JP" altLang="en-US" sz="3200">
              <a:ea typeface="游ゴシック"/>
              <a:cs typeface="Calibri"/>
            </a:endParaRPr>
          </a:p>
        </p:txBody>
      </p:sp>
    </p:spTree>
    <p:extLst>
      <p:ext uri="{BB962C8B-B14F-4D97-AF65-F5344CB8AC3E}">
        <p14:creationId xmlns:p14="http://schemas.microsoft.com/office/powerpoint/2010/main" val="191951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en-US" altLang="ja-JP">
                <a:ea typeface="游ゴシック Light"/>
              </a:rPr>
              <a:t>④</a:t>
            </a:r>
            <a:r>
              <a:rPr lang="ja-JP" altLang="en-US" sz="3600">
                <a:ea typeface="游ゴシック Light"/>
              </a:rPr>
              <a:t>　Q＆A</a:t>
            </a:r>
            <a:endParaRPr kumimoji="1" lang="ja-JP" altLang="en-US"/>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rot="21195226">
            <a:off x="1227460" y="687111"/>
            <a:ext cx="5799682" cy="5391339"/>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1" name="テキスト ボックス 10">
            <a:extLst>
              <a:ext uri="{FF2B5EF4-FFF2-40B4-BE49-F238E27FC236}">
                <a16:creationId xmlns:a16="http://schemas.microsoft.com/office/drawing/2014/main" id="{A37D64F1-2257-7EE0-9F1E-8DF4A5AD486D}"/>
              </a:ext>
            </a:extLst>
          </p:cNvPr>
          <p:cNvSpPr txBox="1"/>
          <p:nvPr/>
        </p:nvSpPr>
        <p:spPr>
          <a:xfrm>
            <a:off x="1319367" y="2151838"/>
            <a:ext cx="5788015" cy="1569660"/>
          </a:xfrm>
          <a:prstGeom prst="rect">
            <a:avLst/>
          </a:prstGeom>
          <a:noFill/>
        </p:spPr>
        <p:txBody>
          <a:bodyPr wrap="square" lIns="91440" tIns="45720" rIns="91440" bIns="45720" rtlCol="0" anchor="t">
            <a:spAutoFit/>
          </a:bodyPr>
          <a:lstStyle/>
          <a:p>
            <a:pPr marL="0" indent="0">
              <a:buNone/>
            </a:pPr>
            <a:r>
              <a:rPr lang="ja-JP" altLang="en-US" sz="3200">
                <a:ea typeface="游ゴシック"/>
              </a:rPr>
              <a:t>「大麻は自然由来だし医療にも使われているから、身体に悪いものじゃないでしょ！」</a:t>
            </a:r>
          </a:p>
        </p:txBody>
      </p:sp>
      <p:pic>
        <p:nvPicPr>
          <p:cNvPr id="8" name="図 7">
            <a:extLst>
              <a:ext uri="{FF2B5EF4-FFF2-40B4-BE49-F238E27FC236}">
                <a16:creationId xmlns:a16="http://schemas.microsoft.com/office/drawing/2014/main" id="{B35405C2-0486-7A15-729B-250B0DC18AE4}"/>
              </a:ext>
            </a:extLst>
          </p:cNvPr>
          <p:cNvPicPr>
            <a:picLocks noChangeAspect="1"/>
          </p:cNvPicPr>
          <p:nvPr/>
        </p:nvPicPr>
        <p:blipFill>
          <a:blip r:embed="rId2"/>
          <a:stretch>
            <a:fillRect/>
          </a:stretch>
        </p:blipFill>
        <p:spPr>
          <a:xfrm>
            <a:off x="6196293" y="2430111"/>
            <a:ext cx="4465955" cy="4465955"/>
          </a:xfrm>
          <a:prstGeom prst="rect">
            <a:avLst/>
          </a:prstGeom>
        </p:spPr>
      </p:pic>
    </p:spTree>
    <p:extLst>
      <p:ext uri="{BB962C8B-B14F-4D97-AF65-F5344CB8AC3E}">
        <p14:creationId xmlns:p14="http://schemas.microsoft.com/office/powerpoint/2010/main" val="165643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773C130-F66A-CE21-B6E2-122C7453029A}"/>
              </a:ext>
            </a:extLst>
          </p:cNvPr>
          <p:cNvSpPr txBox="1">
            <a:spLocks/>
          </p:cNvSpPr>
          <p:nvPr/>
        </p:nvSpPr>
        <p:spPr>
          <a:xfrm>
            <a:off x="681037" y="1181529"/>
            <a:ext cx="8543926" cy="5044345"/>
          </a:xfrm>
          <a:prstGeom prst="rect">
            <a:avLst/>
          </a:prstGeom>
        </p:spPr>
        <p:txBody>
          <a:bodyPr vert="horz" lIns="74295" tIns="37148" rIns="74295" bIns="37148"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800"/>
              </a:spcAft>
              <a:buNone/>
            </a:pPr>
            <a:r>
              <a:rPr lang="ja-JP" sz="3200" b="1">
                <a:solidFill>
                  <a:srgbClr val="0CABEC"/>
                </a:solidFill>
                <a:latin typeface="游ゴシック"/>
                <a:ea typeface="游ゴシック"/>
                <a:cs typeface="Calibri"/>
              </a:rPr>
              <a:t>医療</a:t>
            </a:r>
            <a:r>
              <a:rPr lang="ja-JP" altLang="en-US" sz="3200" b="1">
                <a:solidFill>
                  <a:srgbClr val="0CABEC"/>
                </a:solidFill>
                <a:latin typeface="游ゴシック"/>
                <a:ea typeface="游ゴシック"/>
                <a:cs typeface="Calibri"/>
              </a:rPr>
              <a:t>用</a:t>
            </a:r>
            <a:r>
              <a:rPr lang="ja-JP" sz="3200" b="1">
                <a:solidFill>
                  <a:srgbClr val="0CABEC"/>
                </a:solidFill>
                <a:latin typeface="游ゴシック"/>
                <a:ea typeface="游ゴシック"/>
                <a:cs typeface="Calibri"/>
              </a:rPr>
              <a:t>大麻</a:t>
            </a:r>
            <a:r>
              <a:rPr lang="ja-JP" sz="3200" b="1">
                <a:latin typeface="游ゴシック"/>
                <a:ea typeface="游ゴシック"/>
                <a:cs typeface="Calibri"/>
              </a:rPr>
              <a:t>と</a:t>
            </a:r>
            <a:r>
              <a:rPr lang="ja-JP" sz="3200" b="1">
                <a:solidFill>
                  <a:schemeClr val="accent6">
                    <a:lumMod val="75000"/>
                  </a:schemeClr>
                </a:solidFill>
                <a:latin typeface="游ゴシック"/>
                <a:ea typeface="游ゴシック"/>
                <a:cs typeface="Calibri"/>
              </a:rPr>
              <a:t>大麻</a:t>
            </a:r>
            <a:r>
              <a:rPr lang="ja-JP" sz="3200" b="1">
                <a:latin typeface="游ゴシック"/>
                <a:ea typeface="游ゴシック"/>
                <a:cs typeface="Calibri"/>
              </a:rPr>
              <a:t>は別物</a:t>
            </a:r>
            <a:endParaRPr lang="ja-JP" sz="3200">
              <a:latin typeface="游ゴシック"/>
              <a:ea typeface="游ゴシック"/>
              <a:cs typeface="Calibri"/>
            </a:endParaRPr>
          </a:p>
          <a:p>
            <a:pPr marL="0" indent="0">
              <a:spcAft>
                <a:spcPts val="1800"/>
              </a:spcAft>
              <a:buFont typeface="Arial" panose="020B0604020202020204" pitchFamily="34" charset="0"/>
              <a:buNone/>
            </a:pPr>
            <a:r>
              <a:rPr lang="ja-JP" altLang="en-US" sz="3200">
                <a:latin typeface="游ゴシック"/>
                <a:ea typeface="游ゴシック"/>
                <a:cs typeface="Calibri"/>
              </a:rPr>
              <a:t>医療用大麻は安全性が確立されている。</a:t>
            </a:r>
            <a:endParaRPr lang="ja-JP" sz="3200">
              <a:latin typeface="游ゴシック"/>
              <a:ea typeface="游ゴシック"/>
              <a:cs typeface="Calibri"/>
            </a:endParaRPr>
          </a:p>
          <a:p>
            <a:pPr marL="0" indent="0">
              <a:spcAft>
                <a:spcPts val="1800"/>
              </a:spcAft>
              <a:buFont typeface="Arial" panose="020B0604020202020204" pitchFamily="34" charset="0"/>
              <a:buNone/>
            </a:pPr>
            <a:r>
              <a:rPr lang="ja-JP" altLang="en-US" sz="3200">
                <a:ea typeface="游ゴシック"/>
                <a:cs typeface="Calibri"/>
              </a:rPr>
              <a:t>自然由来の方が危険　Ex）フグ</a:t>
            </a:r>
            <a:endParaRPr lang="en-US" altLang="ja-JP" sz="3200">
              <a:ea typeface="游ゴシック"/>
              <a:cs typeface="Calibri"/>
            </a:endParaRPr>
          </a:p>
          <a:p>
            <a:pPr marL="0" indent="0">
              <a:spcAft>
                <a:spcPts val="1800"/>
              </a:spcAft>
              <a:buFont typeface="Arial" panose="020B0604020202020204" pitchFamily="34" charset="0"/>
              <a:buNone/>
            </a:pPr>
            <a:endParaRPr lang="ja-JP" sz="3200">
              <a:ea typeface="游ゴシック" panose="020B0400000000000000" pitchFamily="34" charset="-128"/>
              <a:cs typeface="Calibri"/>
            </a:endParaRPr>
          </a:p>
          <a:p>
            <a:pPr>
              <a:buNone/>
            </a:pPr>
            <a:r>
              <a:rPr lang="en-US" altLang="ja-JP">
                <a:ea typeface="+mn-lt"/>
                <a:cs typeface="+mn-lt"/>
              </a:rPr>
              <a:t>※</a:t>
            </a:r>
            <a:r>
              <a:rPr lang="ja-JP">
                <a:latin typeface="游ゴシック"/>
                <a:ea typeface="游ゴシック"/>
                <a:cs typeface="Calibri"/>
              </a:rPr>
              <a:t>大学生アンケートでも、医療用大麻と普通の大麻の違いが分かっていない人が多かった</a:t>
            </a:r>
            <a:r>
              <a:rPr lang="ja-JP" altLang="en-US">
                <a:latin typeface="游ゴシック"/>
                <a:ea typeface="游ゴシック"/>
                <a:cs typeface="Calibri"/>
              </a:rPr>
              <a:t>。</a:t>
            </a:r>
            <a:endParaRPr lang="ja-JP">
              <a:latin typeface="游ゴシック"/>
              <a:ea typeface="游ゴシック"/>
              <a:cs typeface="Calibri"/>
            </a:endParaRP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p:txBody>
      </p:sp>
    </p:spTree>
    <p:extLst>
      <p:ext uri="{BB962C8B-B14F-4D97-AF65-F5344CB8AC3E}">
        <p14:creationId xmlns:p14="http://schemas.microsoft.com/office/powerpoint/2010/main" val="197056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➄</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2781830" y="742514"/>
            <a:ext cx="6503639" cy="5402817"/>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1" name="テキスト ボックス 10">
            <a:extLst>
              <a:ext uri="{FF2B5EF4-FFF2-40B4-BE49-F238E27FC236}">
                <a16:creationId xmlns:a16="http://schemas.microsoft.com/office/drawing/2014/main" id="{F88DE594-CF28-4E8D-CF7B-8D60E4751597}"/>
              </a:ext>
            </a:extLst>
          </p:cNvPr>
          <p:cNvSpPr txBox="1"/>
          <p:nvPr/>
        </p:nvSpPr>
        <p:spPr>
          <a:xfrm>
            <a:off x="2763855" y="2356169"/>
            <a:ext cx="691627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3200">
                <a:cs typeface="Calibri"/>
              </a:rPr>
              <a:t>「大麻が合法な国もあるから、</a:t>
            </a:r>
            <a:endParaRPr lang="en-US" altLang="ja-JP" sz="3200">
              <a:cs typeface="Calibri"/>
            </a:endParaRPr>
          </a:p>
          <a:p>
            <a:pPr algn="l"/>
            <a:r>
              <a:rPr lang="ja-JP" sz="3200">
                <a:cs typeface="Calibri"/>
              </a:rPr>
              <a:t>日本も合法化すればいいじゃん！」</a:t>
            </a:r>
            <a:endParaRPr lang="ja-JP" sz="3200"/>
          </a:p>
        </p:txBody>
      </p:sp>
      <p:pic>
        <p:nvPicPr>
          <p:cNvPr id="6" name="図 5">
            <a:extLst>
              <a:ext uri="{FF2B5EF4-FFF2-40B4-BE49-F238E27FC236}">
                <a16:creationId xmlns:a16="http://schemas.microsoft.com/office/drawing/2014/main" id="{D98C5CA4-D5D7-EFD1-B084-CC89A9D6569A}"/>
              </a:ext>
            </a:extLst>
          </p:cNvPr>
          <p:cNvPicPr>
            <a:picLocks noChangeAspect="1"/>
          </p:cNvPicPr>
          <p:nvPr/>
        </p:nvPicPr>
        <p:blipFill>
          <a:blip r:embed="rId2"/>
          <a:stretch>
            <a:fillRect/>
          </a:stretch>
        </p:blipFill>
        <p:spPr>
          <a:xfrm>
            <a:off x="-548091" y="2343257"/>
            <a:ext cx="4605759" cy="4605759"/>
          </a:xfrm>
          <a:prstGeom prst="rect">
            <a:avLst/>
          </a:prstGeom>
        </p:spPr>
      </p:pic>
    </p:spTree>
    <p:extLst>
      <p:ext uri="{BB962C8B-B14F-4D97-AF65-F5344CB8AC3E}">
        <p14:creationId xmlns:p14="http://schemas.microsoft.com/office/powerpoint/2010/main" val="414584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67B4820F-199F-E47F-C1AC-ACC5F11FEA57}"/>
              </a:ext>
            </a:extLst>
          </p:cNvPr>
          <p:cNvSpPr txBox="1">
            <a:spLocks/>
          </p:cNvSpPr>
          <p:nvPr/>
        </p:nvSpPr>
        <p:spPr>
          <a:xfrm>
            <a:off x="712381" y="572129"/>
            <a:ext cx="9193619" cy="4106292"/>
          </a:xfrm>
          <a:prstGeom prst="rect">
            <a:avLst/>
          </a:prstGeom>
        </p:spPr>
        <p:txBody>
          <a:bodyPr vert="horz" lIns="74295" tIns="37148" rIns="74295" bIns="37148"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3200">
              <a:latin typeface="Calibri"/>
              <a:ea typeface="游ゴシック"/>
              <a:cs typeface="Calibri"/>
            </a:endParaRPr>
          </a:p>
          <a:p>
            <a:pPr algn="just">
              <a:buFont typeface="Arial" panose="020B0604020202020204" pitchFamily="34" charset="0"/>
              <a:buNone/>
            </a:pPr>
            <a:endParaRPr lang="ja-JP" altLang="en-US" sz="3200">
              <a:latin typeface="游明朝"/>
              <a:ea typeface="游明朝"/>
              <a:cs typeface="Calibri"/>
            </a:endParaRPr>
          </a:p>
          <a:p>
            <a:pPr marL="0" indent="0">
              <a:spcAft>
                <a:spcPts val="1800"/>
              </a:spcAft>
              <a:buFont typeface="Arial" panose="020B0604020202020204" pitchFamily="34" charset="0"/>
              <a:buNone/>
            </a:pPr>
            <a:r>
              <a:rPr lang="ja-JP" altLang="en-US" sz="3200">
                <a:ea typeface="游ゴシック"/>
                <a:cs typeface="Calibri"/>
              </a:rPr>
              <a:t>合法化されている国もあるが…</a:t>
            </a:r>
          </a:p>
          <a:p>
            <a:pPr marL="0" indent="0">
              <a:spcAft>
                <a:spcPts val="1800"/>
              </a:spcAft>
              <a:buFont typeface="Arial" panose="020B0604020202020204" pitchFamily="34" charset="0"/>
              <a:buNone/>
            </a:pPr>
            <a:r>
              <a:rPr lang="ja-JP" altLang="en-US" sz="3200">
                <a:ea typeface="游ゴシック"/>
                <a:cs typeface="Calibri"/>
              </a:rPr>
              <a:t>とある国や州では、半数近くの人が大麻を常用している状態になり、法律で規制するには、既に手遅れとなってしまった。</a:t>
            </a:r>
          </a:p>
          <a:p>
            <a:pPr marL="0" indent="0">
              <a:spcAft>
                <a:spcPts val="1800"/>
              </a:spcAft>
              <a:buFont typeface="Arial" panose="020B0604020202020204" pitchFamily="34" charset="0"/>
              <a:buNone/>
            </a:pPr>
            <a:r>
              <a:rPr lang="ja-JP" altLang="en-US" sz="3200" b="1">
                <a:ea typeface="游ゴシック"/>
                <a:cs typeface="Calibri"/>
              </a:rPr>
              <a:t>➡</a:t>
            </a:r>
            <a:r>
              <a:rPr lang="ja-JP" altLang="en-US" sz="3200" b="1" u="sng">
                <a:ea typeface="游ゴシック"/>
                <a:cs typeface="Calibri"/>
              </a:rPr>
              <a:t>合法化せざるを得ない状況であった。</a:t>
            </a: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p:txBody>
      </p:sp>
      <p:sp>
        <p:nvSpPr>
          <p:cNvPr id="6" name="テキスト ボックス 5">
            <a:extLst>
              <a:ext uri="{FF2B5EF4-FFF2-40B4-BE49-F238E27FC236}">
                <a16:creationId xmlns:a16="http://schemas.microsoft.com/office/drawing/2014/main" id="{D951F6C7-047B-C825-2DBF-3785D7F7B4E2}"/>
              </a:ext>
            </a:extLst>
          </p:cNvPr>
          <p:cNvSpPr txBox="1"/>
          <p:nvPr/>
        </p:nvSpPr>
        <p:spPr>
          <a:xfrm>
            <a:off x="712381" y="5252480"/>
            <a:ext cx="7929792" cy="872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altLang="ja-JP" sz="2800">
                <a:latin typeface="游ゴシック"/>
                <a:ea typeface="游ゴシック"/>
              </a:rPr>
              <a:t>※</a:t>
            </a:r>
            <a:r>
              <a:rPr lang="ja-JP" sz="2800">
                <a:latin typeface="游ゴシック"/>
                <a:ea typeface="游ゴシック"/>
              </a:rPr>
              <a:t>大学生アンケートでも、理由についてよくは知らない人が多かった</a:t>
            </a:r>
            <a:r>
              <a:rPr lang="ja-JP" altLang="en-US" sz="2800">
                <a:latin typeface="游ゴシック"/>
                <a:ea typeface="游ゴシック"/>
              </a:rPr>
              <a:t>。</a:t>
            </a:r>
            <a:endParaRPr lang="en-US" altLang="ja-JP" sz="2800">
              <a:latin typeface="游ゴシック"/>
              <a:ea typeface="游ゴシック"/>
            </a:endParaRPr>
          </a:p>
        </p:txBody>
      </p:sp>
    </p:spTree>
    <p:extLst>
      <p:ext uri="{BB962C8B-B14F-4D97-AF65-F5344CB8AC3E}">
        <p14:creationId xmlns:p14="http://schemas.microsoft.com/office/powerpoint/2010/main" val="105152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5">
                                            <p:txEl>
                                              <p:pRg st="4" end="4"/>
                                            </p:txEl>
                                          </p:spTgt>
                                        </p:tgtEl>
                                        <p:attrNameLst>
                                          <p:attrName>style.color</p:attrName>
                                        </p:attrNameLst>
                                      </p:cBhvr>
                                      <p:to>
                                        <p:clrVal>
                                          <a:srgbClr val="E91732"/>
                                        </p:clrVal>
                                      </p:to>
                                    </p:set>
                                    <p:set>
                                      <p:cBhvr>
                                        <p:cTn id="7" dur="1000" fill="hold"/>
                                        <p:tgtEl>
                                          <p:spTgt spid="5">
                                            <p:txEl>
                                              <p:pRg st="4" end="4"/>
                                            </p:txEl>
                                          </p:spTgt>
                                        </p:tgtEl>
                                        <p:attrNameLst>
                                          <p:attrName>fillcolor</p:attrName>
                                        </p:attrNameLst>
                                      </p:cBhvr>
                                      <p:to>
                                        <p:clrVal>
                                          <a:srgbClr val="E91732"/>
                                        </p:clrVal>
                                      </p:to>
                                    </p:set>
                                    <p:set>
                                      <p:cBhvr>
                                        <p:cTn id="8" dur="1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05B38-1970-930E-1F33-16CFB8B73F09}"/>
              </a:ext>
            </a:extLst>
          </p:cNvPr>
          <p:cNvSpPr>
            <a:spLocks noGrp="1"/>
          </p:cNvSpPr>
          <p:nvPr>
            <p:ph type="title"/>
          </p:nvPr>
        </p:nvSpPr>
        <p:spPr>
          <a:xfrm>
            <a:off x="931559" y="2191838"/>
            <a:ext cx="8042884" cy="2724302"/>
          </a:xfrm>
        </p:spPr>
        <p:txBody>
          <a:bodyPr>
            <a:noAutofit/>
          </a:bodyPr>
          <a:lstStyle/>
          <a:p>
            <a:pPr>
              <a:lnSpc>
                <a:spcPct val="150000"/>
              </a:lnSpc>
            </a:pPr>
            <a:r>
              <a:rPr lang="ja-JP" altLang="en-US" sz="4000">
                <a:ea typeface="游ゴシック Light"/>
              </a:rPr>
              <a:t>今から、大麻を使用してしまった</a:t>
            </a:r>
            <a:r>
              <a:rPr lang="ja-JP" altLang="en-US" sz="4000">
                <a:solidFill>
                  <a:srgbClr val="FF0000"/>
                </a:solidFill>
                <a:ea typeface="游ゴシック Light"/>
              </a:rPr>
              <a:t>「中学生」</a:t>
            </a:r>
            <a:r>
              <a:rPr lang="ja-JP" altLang="en-US" sz="4000">
                <a:ea typeface="游ゴシック Light"/>
              </a:rPr>
              <a:t>の事例をお話します。</a:t>
            </a:r>
            <a:endParaRPr lang="ja-JP"/>
          </a:p>
        </p:txBody>
      </p:sp>
    </p:spTree>
    <p:extLst>
      <p:ext uri="{BB962C8B-B14F-4D97-AF65-F5344CB8AC3E}">
        <p14:creationId xmlns:p14="http://schemas.microsoft.com/office/powerpoint/2010/main" val="297422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EE86906-A262-B597-E4D1-4E2E04E4E5D8}"/>
              </a:ext>
            </a:extLst>
          </p:cNvPr>
          <p:cNvSpPr>
            <a:spLocks noGrp="1"/>
          </p:cNvSpPr>
          <p:nvPr>
            <p:ph type="title"/>
          </p:nvPr>
        </p:nvSpPr>
        <p:spPr/>
        <p:txBody>
          <a:bodyPr/>
          <a:lstStyle/>
          <a:p>
            <a:r>
              <a:rPr lang="ja-JP" altLang="en-US">
                <a:ea typeface="游ゴシック Light"/>
                <a:cs typeface="Calibri Light"/>
              </a:rPr>
              <a:t>中学生の事例​１</a:t>
            </a:r>
            <a:r>
              <a:rPr lang="ja-JP" altLang="en-US" sz="3200">
                <a:ea typeface="游ゴシック Light"/>
                <a:cs typeface="Calibri Light"/>
              </a:rPr>
              <a:t>（</a:t>
            </a:r>
            <a:r>
              <a:rPr lang="ja-JP" sz="3200">
                <a:latin typeface="Calibri"/>
                <a:ea typeface="游ゴシック Light"/>
                <a:cs typeface="Calibri"/>
              </a:rPr>
              <a:t>中学３年生の女の子</a:t>
            </a:r>
            <a:r>
              <a:rPr lang="ja-JP" altLang="en-US" sz="3200">
                <a:ea typeface="游ゴシック Light"/>
                <a:cs typeface="Calibri Light"/>
              </a:rPr>
              <a:t>）</a:t>
            </a:r>
            <a:endParaRPr lang="ja-JP" altLang="en-US" sz="3200">
              <a:latin typeface="Calibri"/>
              <a:ea typeface="游ゴシック Light"/>
              <a:cs typeface="Calibri"/>
            </a:endParaRPr>
          </a:p>
        </p:txBody>
      </p:sp>
      <p:sp>
        <p:nvSpPr>
          <p:cNvPr id="4" name="タイトル 1">
            <a:extLst>
              <a:ext uri="{FF2B5EF4-FFF2-40B4-BE49-F238E27FC236}">
                <a16:creationId xmlns:a16="http://schemas.microsoft.com/office/drawing/2014/main" id="{555435B2-47BB-FD6C-ACF1-E22B5B35C632}"/>
              </a:ext>
            </a:extLst>
          </p:cNvPr>
          <p:cNvSpPr txBox="1">
            <a:spLocks/>
          </p:cNvSpPr>
          <p:nvPr/>
        </p:nvSpPr>
        <p:spPr>
          <a:xfrm>
            <a:off x="681038" y="365127"/>
            <a:ext cx="8752980" cy="1341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ea typeface="游ゴシック Light"/>
                <a:cs typeface="Calibri Light"/>
              </a:rPr>
              <a:t>中学生の事例​１</a:t>
            </a:r>
            <a:r>
              <a:rPr lang="ja-JP" altLang="en-US" sz="3200">
                <a:ea typeface="游ゴシック Light"/>
                <a:cs typeface="Calibri Light"/>
              </a:rPr>
              <a:t>（</a:t>
            </a:r>
            <a:r>
              <a:rPr lang="ja-JP" sz="3200">
                <a:latin typeface="Calibri"/>
                <a:ea typeface="游ゴシック Light"/>
                <a:cs typeface="Calibri"/>
              </a:rPr>
              <a:t>中学３年生の女の子</a:t>
            </a:r>
            <a:r>
              <a:rPr lang="ja-JP" altLang="en-US" sz="3200">
                <a:ea typeface="游ゴシック Light"/>
                <a:cs typeface="Calibri Light"/>
              </a:rPr>
              <a:t>）</a:t>
            </a:r>
            <a:endParaRPr lang="ja-JP" altLang="en-US" sz="3200">
              <a:latin typeface="Calibri"/>
              <a:ea typeface="游ゴシック Light"/>
              <a:cs typeface="Calibri"/>
            </a:endParaRPr>
          </a:p>
        </p:txBody>
      </p:sp>
      <p:sp>
        <p:nvSpPr>
          <p:cNvPr id="5" name="コンテンツ プレースホルダー 2">
            <a:extLst>
              <a:ext uri="{FF2B5EF4-FFF2-40B4-BE49-F238E27FC236}">
                <a16:creationId xmlns:a16="http://schemas.microsoft.com/office/drawing/2014/main" id="{A5EAF840-684B-0E15-D3EE-47BD8EA114B2}"/>
              </a:ext>
            </a:extLst>
          </p:cNvPr>
          <p:cNvSpPr txBox="1">
            <a:spLocks/>
          </p:cNvSpPr>
          <p:nvPr/>
        </p:nvSpPr>
        <p:spPr>
          <a:xfrm>
            <a:off x="681038" y="1929364"/>
            <a:ext cx="9224962" cy="46672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ea typeface="游ゴシック"/>
                <a:cs typeface="Calibri"/>
              </a:rPr>
              <a:t>クラブに行き、勧められるまま初めて大麻を吸った。</a:t>
            </a:r>
          </a:p>
          <a:p>
            <a:pPr marL="0" indent="0" algn="ctr">
              <a:buFont typeface="Arial" panose="020B0604020202020204" pitchFamily="34" charset="0"/>
              <a:buNone/>
            </a:pPr>
            <a:r>
              <a:rPr lang="ja-JP" altLang="en-US">
                <a:ea typeface="游ゴシック"/>
                <a:cs typeface="Calibri"/>
              </a:rPr>
              <a:t>↓</a:t>
            </a:r>
            <a:endParaRPr lang="ja-JP">
              <a:ea typeface="游ゴシック" panose="020B0400000000000000" pitchFamily="34" charset="-128"/>
              <a:cs typeface="Calibri"/>
            </a:endParaRPr>
          </a:p>
          <a:p>
            <a:pPr marL="0" indent="0">
              <a:buFont typeface="Arial" panose="020B0604020202020204" pitchFamily="34" charset="0"/>
              <a:buNone/>
            </a:pPr>
            <a:r>
              <a:rPr lang="ja-JP" altLang="en-US">
                <a:ea typeface="游ゴシック"/>
                <a:cs typeface="Calibri"/>
              </a:rPr>
              <a:t>酒や睡眠導入剤と共に</a:t>
            </a:r>
            <a:r>
              <a:rPr lang="ja-JP" altLang="en-US" b="1">
                <a:ea typeface="游ゴシック"/>
                <a:cs typeface="Calibri"/>
              </a:rPr>
              <a:t>大麻</a:t>
            </a:r>
            <a:r>
              <a:rPr lang="ja-JP" altLang="en-US">
                <a:ea typeface="游ゴシック"/>
                <a:cs typeface="Calibri"/>
              </a:rPr>
              <a:t>を使用し、16歳の時に大麻の所持で</a:t>
            </a:r>
            <a:r>
              <a:rPr lang="ja-JP" altLang="en-US" b="1">
                <a:ea typeface="游ゴシック"/>
                <a:cs typeface="Calibri"/>
              </a:rPr>
              <a:t>逮捕</a:t>
            </a:r>
            <a:r>
              <a:rPr lang="ja-JP" altLang="en-US">
                <a:ea typeface="游ゴシック"/>
                <a:cs typeface="Calibri"/>
              </a:rPr>
              <a:t>される。</a:t>
            </a:r>
            <a:endParaRPr lang="ja-JP">
              <a:ea typeface="游ゴシック"/>
              <a:cs typeface="Calibri"/>
            </a:endParaRPr>
          </a:p>
          <a:p>
            <a:pPr marL="0" indent="0" algn="ctr">
              <a:buFont typeface="Arial" panose="020B0604020202020204" pitchFamily="34" charset="0"/>
              <a:buNone/>
            </a:pPr>
            <a:r>
              <a:rPr lang="ja-JP" altLang="en-US">
                <a:ea typeface="游ゴシック"/>
                <a:cs typeface="Calibri"/>
              </a:rPr>
              <a:t>↓</a:t>
            </a:r>
          </a:p>
          <a:p>
            <a:pPr marL="0" indent="0">
              <a:buFont typeface="Arial" panose="020B0604020202020204" pitchFamily="34" charset="0"/>
              <a:buNone/>
            </a:pPr>
            <a:r>
              <a:rPr lang="ja-JP" altLang="en-US">
                <a:ea typeface="游ゴシック"/>
                <a:cs typeface="Calibri"/>
              </a:rPr>
              <a:t>保護観察処分となり、家出を繰り返すなどした後、17歳で覚醒剤の所持と使用で</a:t>
            </a:r>
            <a:r>
              <a:rPr lang="ja-JP" altLang="en-US" b="1">
                <a:ea typeface="游ゴシック"/>
                <a:cs typeface="Calibri"/>
              </a:rPr>
              <a:t>逮捕</a:t>
            </a:r>
            <a:r>
              <a:rPr lang="ja-JP" altLang="en-US">
                <a:ea typeface="游ゴシック"/>
                <a:cs typeface="Calibri"/>
              </a:rPr>
              <a:t>され、少年院送致となる。</a:t>
            </a:r>
          </a:p>
          <a:p>
            <a:pPr marL="0" indent="0">
              <a:buFont typeface="Arial" panose="020B0604020202020204" pitchFamily="34" charset="0"/>
              <a:buNone/>
            </a:pPr>
            <a:endParaRPr lang="ja-JP" altLang="en-US">
              <a:ea typeface="游ゴシック"/>
              <a:cs typeface="Calibri"/>
            </a:endParaRPr>
          </a:p>
          <a:p>
            <a:pPr marL="0" indent="0">
              <a:buFont typeface="Arial" panose="020B0604020202020204" pitchFamily="34" charset="0"/>
              <a:buNone/>
            </a:pPr>
            <a:endParaRPr lang="ja-JP" altLang="en-US">
              <a:ea typeface="游ゴシック"/>
              <a:cs typeface="Calibri"/>
            </a:endParaRPr>
          </a:p>
        </p:txBody>
      </p:sp>
    </p:spTree>
    <p:extLst>
      <p:ext uri="{BB962C8B-B14F-4D97-AF65-F5344CB8AC3E}">
        <p14:creationId xmlns:p14="http://schemas.microsoft.com/office/powerpoint/2010/main" val="424125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F47EFD2-E203-D392-BF3E-25FBB76B19D1}"/>
              </a:ext>
            </a:extLst>
          </p:cNvPr>
          <p:cNvSpPr>
            <a:spLocks noGrp="1"/>
          </p:cNvSpPr>
          <p:nvPr>
            <p:ph type="title"/>
          </p:nvPr>
        </p:nvSpPr>
        <p:spPr>
          <a:xfrm>
            <a:off x="681038" y="365126"/>
            <a:ext cx="9026488" cy="1325563"/>
          </a:xfrm>
        </p:spPr>
        <p:txBody>
          <a:bodyPr/>
          <a:lstStyle/>
          <a:p>
            <a:r>
              <a:rPr lang="ja-JP" altLang="en-US">
                <a:ea typeface="游ゴシック Light"/>
                <a:cs typeface="Calibri Light"/>
              </a:rPr>
              <a:t>中学生の事例２​</a:t>
            </a:r>
            <a:r>
              <a:rPr lang="ja-JP" altLang="en-US" sz="3200">
                <a:ea typeface="游ゴシック Light"/>
                <a:cs typeface="Calibri Light"/>
              </a:rPr>
              <a:t>（</a:t>
            </a:r>
            <a:r>
              <a:rPr lang="ja-JP" altLang="en-US" sz="3200">
                <a:latin typeface="Calibri Light"/>
                <a:ea typeface="游ゴシック Light"/>
                <a:cs typeface="Calibri Light"/>
              </a:rPr>
              <a:t>中学生3年生の男の子</a:t>
            </a:r>
            <a:r>
              <a:rPr lang="ja-JP" altLang="en-US" sz="3200">
                <a:ea typeface="游ゴシック Light"/>
                <a:cs typeface="Calibri Light"/>
              </a:rPr>
              <a:t>）</a:t>
            </a:r>
          </a:p>
        </p:txBody>
      </p:sp>
      <p:sp>
        <p:nvSpPr>
          <p:cNvPr id="4" name="タイトル 1">
            <a:extLst>
              <a:ext uri="{FF2B5EF4-FFF2-40B4-BE49-F238E27FC236}">
                <a16:creationId xmlns:a16="http://schemas.microsoft.com/office/drawing/2014/main" id="{25912CCB-C26F-B7A2-14D0-F35745A83090}"/>
              </a:ext>
            </a:extLst>
          </p:cNvPr>
          <p:cNvSpPr txBox="1">
            <a:spLocks/>
          </p:cNvSpPr>
          <p:nvPr/>
        </p:nvSpPr>
        <p:spPr>
          <a:xfrm>
            <a:off x="681038" y="365127"/>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ea typeface="游ゴシック Light"/>
                <a:cs typeface="Calibri Light"/>
              </a:rPr>
              <a:t>中学生の事例２​</a:t>
            </a:r>
            <a:r>
              <a:rPr lang="ja-JP" altLang="en-US" sz="3200">
                <a:ea typeface="游ゴシック Light"/>
                <a:cs typeface="Calibri Light"/>
              </a:rPr>
              <a:t>（</a:t>
            </a:r>
            <a:r>
              <a:rPr lang="ja-JP" altLang="en-US" sz="3200">
                <a:latin typeface="Calibri Light"/>
                <a:ea typeface="游ゴシック Light"/>
                <a:cs typeface="Calibri Light"/>
              </a:rPr>
              <a:t>中学生3年生の</a:t>
            </a:r>
            <a:endParaRPr lang="ja-JP" altLang="en-US" sz="3200">
              <a:ea typeface="游ゴシック Light"/>
              <a:cs typeface="Calibri Light"/>
            </a:endParaRPr>
          </a:p>
        </p:txBody>
      </p:sp>
      <p:sp>
        <p:nvSpPr>
          <p:cNvPr id="5" name="コンテンツ プレースホルダー 2">
            <a:extLst>
              <a:ext uri="{FF2B5EF4-FFF2-40B4-BE49-F238E27FC236}">
                <a16:creationId xmlns:a16="http://schemas.microsoft.com/office/drawing/2014/main" id="{CADC51DA-582B-DF67-01F0-50724146BB97}"/>
              </a:ext>
            </a:extLst>
          </p:cNvPr>
          <p:cNvSpPr txBox="1">
            <a:spLocks/>
          </p:cNvSpPr>
          <p:nvPr/>
        </p:nvSpPr>
        <p:spPr>
          <a:xfrm>
            <a:off x="681038" y="1731100"/>
            <a:ext cx="9026488" cy="4513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ja-JP" altLang="en-US">
                <a:ea typeface="游ゴシック"/>
                <a:cs typeface="Calibri" panose="020F0502020204030204"/>
              </a:rPr>
              <a:t>受験や将来への不安があったところ、「ハイグレードなもの」と</a:t>
            </a:r>
            <a:r>
              <a:rPr lang="ja-JP">
                <a:ea typeface="游ゴシック"/>
                <a:cs typeface="Calibri" panose="020F0502020204030204"/>
              </a:rPr>
              <a:t>先輩に</a:t>
            </a:r>
            <a:r>
              <a:rPr lang="ja-JP" altLang="en-US">
                <a:ea typeface="游ゴシック"/>
                <a:cs typeface="Calibri" panose="020F0502020204030204"/>
              </a:rPr>
              <a:t>誘われ、「スリルがあり面白そう、1回だけなら」と初めて</a:t>
            </a:r>
            <a:r>
              <a:rPr lang="ja-JP" altLang="en-US" b="1">
                <a:ea typeface="游ゴシック"/>
                <a:cs typeface="Calibri" panose="020F0502020204030204"/>
              </a:rPr>
              <a:t>大麻</a:t>
            </a:r>
            <a:r>
              <a:rPr lang="ja-JP" altLang="en-US">
                <a:ea typeface="游ゴシック"/>
                <a:cs typeface="Calibri" panose="020F0502020204030204"/>
              </a:rPr>
              <a:t>を吸う。</a:t>
            </a:r>
            <a:endParaRPr lang="ja-JP">
              <a:ea typeface="游ゴシック" panose="020B0400000000000000" pitchFamily="34" charset="-128"/>
              <a:cs typeface="Calibri" panose="020F0502020204030204"/>
            </a:endParaRPr>
          </a:p>
          <a:p>
            <a:pPr marL="0" indent="0" algn="ctr">
              <a:spcBef>
                <a:spcPts val="400"/>
              </a:spcBef>
              <a:buFont typeface="Arial" panose="020B0604020202020204" pitchFamily="34" charset="0"/>
              <a:buNone/>
            </a:pPr>
            <a:r>
              <a:rPr lang="ja-JP" altLang="en-US">
                <a:ea typeface="游ゴシック"/>
                <a:cs typeface="Calibri" panose="020F0502020204030204"/>
              </a:rPr>
              <a:t>↓</a:t>
            </a:r>
          </a:p>
          <a:p>
            <a:pPr marL="0" indent="0">
              <a:spcBef>
                <a:spcPts val="400"/>
              </a:spcBef>
              <a:buFont typeface="Arial" panose="020B0604020202020204" pitchFamily="34" charset="0"/>
              <a:buNone/>
            </a:pPr>
            <a:r>
              <a:rPr lang="ja-JP" altLang="en-US">
                <a:ea typeface="游ゴシック"/>
                <a:cs typeface="Calibri" panose="020F0502020204030204"/>
              </a:rPr>
              <a:t>そうすると、嫌なことや将来の不安を考えず逃避ができるためやめられず、</a:t>
            </a:r>
            <a:r>
              <a:rPr lang="ja-JP" altLang="en-US" b="1">
                <a:ea typeface="游ゴシック"/>
                <a:cs typeface="Calibri" panose="020F0502020204030204"/>
              </a:rPr>
              <a:t>麻薬（MDMA、コカイン）</a:t>
            </a:r>
            <a:r>
              <a:rPr lang="ja-JP" altLang="en-US">
                <a:ea typeface="游ゴシック"/>
                <a:cs typeface="Calibri" panose="020F0502020204030204"/>
              </a:rPr>
              <a:t>にまで手を出し逮捕される。</a:t>
            </a:r>
            <a:endParaRPr lang="ja-JP">
              <a:ea typeface="游ゴシック"/>
              <a:cs typeface="Calibri" panose="020F0502020204030204"/>
            </a:endParaRPr>
          </a:p>
          <a:p>
            <a:pPr marL="0" indent="0" algn="ctr">
              <a:spcBef>
                <a:spcPts val="400"/>
              </a:spcBef>
              <a:buFont typeface="Arial" panose="020B0604020202020204" pitchFamily="34" charset="0"/>
              <a:buNone/>
            </a:pPr>
            <a:r>
              <a:rPr lang="ja-JP" altLang="en-US">
                <a:ea typeface="游ゴシック"/>
                <a:cs typeface="Calibri" panose="020F0502020204030204"/>
              </a:rPr>
              <a:t>↓</a:t>
            </a:r>
          </a:p>
          <a:p>
            <a:pPr marL="0" indent="0">
              <a:spcBef>
                <a:spcPts val="400"/>
              </a:spcBef>
              <a:buFont typeface="Arial" panose="020B0604020202020204" pitchFamily="34" charset="0"/>
              <a:buNone/>
            </a:pPr>
            <a:r>
              <a:rPr lang="ja-JP" altLang="en-US" u="sng">
                <a:solidFill>
                  <a:srgbClr val="FF0000"/>
                </a:solidFill>
                <a:ea typeface="游ゴシック"/>
                <a:cs typeface="Calibri" panose="020F0502020204030204"/>
              </a:rPr>
              <a:t>出所後も</a:t>
            </a:r>
            <a:r>
              <a:rPr lang="ja-JP" altLang="en-US" b="1">
                <a:ea typeface="游ゴシック"/>
                <a:cs typeface="Calibri" panose="020F0502020204030204"/>
              </a:rPr>
              <a:t>大麻</a:t>
            </a:r>
            <a:r>
              <a:rPr lang="ja-JP" altLang="en-US">
                <a:ea typeface="游ゴシック"/>
                <a:cs typeface="Calibri" panose="020F0502020204030204"/>
              </a:rPr>
              <a:t>等の薬物をやめられず、暴力団との関係性も断ち切れずに薬物の売人となり、再び逮捕される。</a:t>
            </a:r>
            <a:endParaRPr lang="ja-JP">
              <a:ea typeface="游ゴシック"/>
              <a:cs typeface="Calibri"/>
            </a:endParaRPr>
          </a:p>
        </p:txBody>
      </p:sp>
    </p:spTree>
    <p:extLst>
      <p:ext uri="{BB962C8B-B14F-4D97-AF65-F5344CB8AC3E}">
        <p14:creationId xmlns:p14="http://schemas.microsoft.com/office/powerpoint/2010/main" val="1096845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199E226-3BDF-0251-20BA-6FDD78531E22}"/>
              </a:ext>
            </a:extLst>
          </p:cNvPr>
          <p:cNvSpPr>
            <a:spLocks noGrp="1"/>
          </p:cNvSpPr>
          <p:nvPr>
            <p:ph type="title"/>
          </p:nvPr>
        </p:nvSpPr>
        <p:spPr>
          <a:xfrm>
            <a:off x="681038" y="365126"/>
            <a:ext cx="9004709" cy="1325563"/>
          </a:xfrm>
        </p:spPr>
        <p:txBody>
          <a:bodyPr>
            <a:normAutofit/>
          </a:bodyPr>
          <a:lstStyle/>
          <a:p>
            <a:r>
              <a:rPr lang="ja-JP" altLang="en-US" sz="4400" b="1">
                <a:latin typeface="+mn-ea"/>
                <a:ea typeface="+mn-ea"/>
                <a:cs typeface="Calibri Light"/>
              </a:rPr>
              <a:t>これだけは覚えて帰ってください</a:t>
            </a:r>
            <a:endParaRPr kumimoji="1" lang="ja-JP" altLang="en-US" sz="4400" b="1">
              <a:latin typeface="+mn-ea"/>
              <a:ea typeface="+mn-ea"/>
            </a:endParaRPr>
          </a:p>
        </p:txBody>
      </p:sp>
      <p:sp>
        <p:nvSpPr>
          <p:cNvPr id="5" name="テキスト ボックス 4">
            <a:extLst>
              <a:ext uri="{FF2B5EF4-FFF2-40B4-BE49-F238E27FC236}">
                <a16:creationId xmlns:a16="http://schemas.microsoft.com/office/drawing/2014/main" id="{F8E9CBEE-029B-DEDC-5BA1-EE3CD2F213F8}"/>
              </a:ext>
            </a:extLst>
          </p:cNvPr>
          <p:cNvSpPr txBox="1"/>
          <p:nvPr/>
        </p:nvSpPr>
        <p:spPr>
          <a:xfrm>
            <a:off x="629066" y="1745535"/>
            <a:ext cx="927693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ja-JP" altLang="en-US" sz="2800" b="0" i="0">
                <a:effectLst/>
                <a:latin typeface="UICTFontTextStyleBody"/>
              </a:rPr>
              <a:t>●一度手を出してしまったら元に戻るのは難しい。</a:t>
            </a:r>
            <a:endParaRPr lang="ja-JP" altLang="en-US" sz="2800">
              <a:effectLst/>
              <a:latin typeface=".AppleSystemUIFont"/>
            </a:endParaRPr>
          </a:p>
          <a:p>
            <a:pPr>
              <a:spcBef>
                <a:spcPts val="600"/>
              </a:spcBef>
            </a:pPr>
            <a:r>
              <a:rPr lang="ja-JP" altLang="en-US" sz="2800" b="0" i="0">
                <a:effectLst/>
                <a:latin typeface="UICTFontTextStyleBody"/>
                <a:ea typeface="游ゴシック"/>
              </a:rPr>
              <a:t>●始める年齢が若ければ若いほど危険</a:t>
            </a:r>
            <a:r>
              <a:rPr lang="en-US" altLang="ja-JP" sz="2800" b="0" i="0">
                <a:effectLst/>
                <a:latin typeface="UICTFontTextStyleBody"/>
                <a:ea typeface="游ゴシック"/>
              </a:rPr>
              <a:t>(10</a:t>
            </a:r>
            <a:r>
              <a:rPr lang="ja-JP" altLang="en-US" sz="2800" b="0" i="0">
                <a:effectLst/>
                <a:latin typeface="UICTFontTextStyleBody"/>
                <a:ea typeface="游ゴシック"/>
              </a:rPr>
              <a:t>代は特に</a:t>
            </a:r>
            <a:r>
              <a:rPr lang="en-US" altLang="ja-JP" sz="2800" b="0" i="0">
                <a:effectLst/>
                <a:latin typeface="UICTFontTextStyleBody"/>
                <a:ea typeface="游ゴシック"/>
              </a:rPr>
              <a:t>)</a:t>
            </a:r>
            <a:r>
              <a:rPr lang="ja-JP" altLang="en-US" sz="2800" b="0" i="0" err="1">
                <a:effectLst/>
                <a:latin typeface="UICTFontTextStyleBody"/>
                <a:ea typeface="游ゴシック"/>
              </a:rPr>
              <a:t>。</a:t>
            </a:r>
            <a:endParaRPr lang="ja-JP" altLang="en-US" sz="2800">
              <a:effectLst/>
              <a:latin typeface=".AppleSystemUIFont"/>
              <a:ea typeface="游ゴシック"/>
            </a:endParaRPr>
          </a:p>
          <a:p>
            <a:pPr>
              <a:spcBef>
                <a:spcPts val="600"/>
              </a:spcBef>
            </a:pPr>
            <a:endParaRPr lang="ja-JP" altLang="en-US" sz="2800">
              <a:effectLst/>
              <a:latin typeface=".AppleSystemUIFont"/>
            </a:endParaRPr>
          </a:p>
          <a:p>
            <a:pPr>
              <a:spcBef>
                <a:spcPts val="600"/>
              </a:spcBef>
            </a:pPr>
            <a:r>
              <a:rPr lang="ja-JP" altLang="en-US" sz="2800" b="1" i="0">
                <a:solidFill>
                  <a:schemeClr val="accent2"/>
                </a:solidFill>
                <a:effectLst/>
                <a:latin typeface="UICTFontTextStyleBody"/>
                <a:ea typeface="游ゴシック"/>
              </a:rPr>
              <a:t>大麻は</a:t>
            </a:r>
            <a:r>
              <a:rPr lang="ja-JP" altLang="en-US" sz="4000" b="1" i="0" u="sng">
                <a:solidFill>
                  <a:schemeClr val="accent2"/>
                </a:solidFill>
                <a:effectLst/>
                <a:latin typeface="UICTFontTextStyleBody"/>
                <a:ea typeface="游ゴシック"/>
              </a:rPr>
              <a:t>違法薬物</a:t>
            </a:r>
            <a:r>
              <a:rPr lang="ja-JP" altLang="en-US" sz="2800" b="1" i="0">
                <a:solidFill>
                  <a:schemeClr val="accent2"/>
                </a:solidFill>
                <a:effectLst/>
                <a:latin typeface="UICTFontTextStyleBody"/>
                <a:ea typeface="游ゴシック"/>
              </a:rPr>
              <a:t>です。</a:t>
            </a:r>
            <a:br>
              <a:rPr lang="ja-JP" altLang="en-US" sz="2800">
                <a:effectLst/>
                <a:latin typeface=".AppleSystemUIFont"/>
              </a:rPr>
            </a:br>
            <a:r>
              <a:rPr lang="ja-JP" altLang="en-US" sz="2800" b="0" i="0">
                <a:effectLst/>
                <a:latin typeface="UICTFontTextStyleBody"/>
                <a:ea typeface="游ゴシック"/>
              </a:rPr>
              <a:t>他の国では合法だとか、タバコやアルコールにも依存性はあるのにだと</a:t>
            </a:r>
            <a:r>
              <a:rPr lang="ja-JP" altLang="en-US" sz="2800" b="0" i="0" err="1">
                <a:effectLst/>
                <a:latin typeface="UICTFontTextStyleBody"/>
                <a:ea typeface="游ゴシック"/>
              </a:rPr>
              <a:t>か</a:t>
            </a:r>
            <a:r>
              <a:rPr lang="ja-JP" altLang="en-US" sz="2800" b="0" i="0">
                <a:effectLst/>
                <a:latin typeface="UICTFontTextStyleBody"/>
                <a:ea typeface="游ゴシック"/>
              </a:rPr>
              <a:t>、</a:t>
            </a:r>
            <a:endParaRPr lang="ja-JP" altLang="en-US" sz="2800">
              <a:effectLst/>
              <a:latin typeface=".AppleSystemUIFont"/>
              <a:ea typeface="游ゴシック" panose="020B0400000000000000" pitchFamily="34" charset="-128"/>
            </a:endParaRPr>
          </a:p>
          <a:p>
            <a:pPr>
              <a:spcBef>
                <a:spcPts val="600"/>
              </a:spcBef>
            </a:pPr>
            <a:r>
              <a:rPr lang="ja-JP" altLang="en-US" sz="2800" b="0" i="0">
                <a:effectLst/>
                <a:latin typeface="UICTFontTextStyleBody"/>
              </a:rPr>
              <a:t>使ってもいい根拠にはなりません。</a:t>
            </a:r>
            <a:endParaRPr lang="ja-JP" altLang="en-US" sz="2800">
              <a:effectLst/>
              <a:latin typeface=".AppleSystemUIFont"/>
            </a:endParaRPr>
          </a:p>
        </p:txBody>
      </p:sp>
      <p:sp>
        <p:nvSpPr>
          <p:cNvPr id="8" name="テキスト ボックス 7">
            <a:extLst>
              <a:ext uri="{FF2B5EF4-FFF2-40B4-BE49-F238E27FC236}">
                <a16:creationId xmlns:a16="http://schemas.microsoft.com/office/drawing/2014/main" id="{C9CB9C24-1009-CF43-438B-A2F9A38B633D}"/>
              </a:ext>
            </a:extLst>
          </p:cNvPr>
          <p:cNvSpPr txBox="1"/>
          <p:nvPr/>
        </p:nvSpPr>
        <p:spPr>
          <a:xfrm flipH="1">
            <a:off x="1170170" y="5446677"/>
            <a:ext cx="8026444" cy="1615827"/>
          </a:xfrm>
          <a:prstGeom prst="rect">
            <a:avLst/>
          </a:prstGeom>
          <a:noFill/>
        </p:spPr>
        <p:txBody>
          <a:bodyPr wrap="square" rtlCol="0">
            <a:spAutoFit/>
          </a:bodyPr>
          <a:lstStyle/>
          <a:p>
            <a:r>
              <a:rPr lang="ja-JP" altLang="en-US" sz="3000" b="1" i="0">
                <a:effectLst/>
                <a:latin typeface="UICTFontTextStyleBody"/>
              </a:rPr>
              <a:t>「日本では違法である」とわかって使用すること自体、とても</a:t>
            </a:r>
            <a:r>
              <a:rPr lang="ja-JP" altLang="en-US" sz="4000" b="1" i="0" u="sng">
                <a:solidFill>
                  <a:srgbClr val="FF0000"/>
                </a:solidFill>
                <a:effectLst/>
                <a:latin typeface="UICTFontTextStyleBody"/>
              </a:rPr>
              <a:t>異常な</a:t>
            </a:r>
            <a:r>
              <a:rPr lang="ja-JP" altLang="en-US" sz="3000" b="1" i="0">
                <a:effectLst/>
                <a:latin typeface="UICTFontTextStyleBody"/>
              </a:rPr>
              <a:t>ことです</a:t>
            </a:r>
            <a:r>
              <a:rPr lang="ja-JP" altLang="en-US" sz="3000" b="1" i="0">
                <a:solidFill>
                  <a:schemeClr val="bg1"/>
                </a:solidFill>
                <a:effectLst/>
                <a:latin typeface="UICTFontTextStyleBody"/>
              </a:rPr>
              <a:t>。</a:t>
            </a:r>
            <a:endParaRPr lang="ja-JP" altLang="en-US" sz="3000" b="1">
              <a:solidFill>
                <a:schemeClr val="bg1"/>
              </a:solidFill>
              <a:effectLst/>
              <a:latin typeface=".AppleSystemUIFont"/>
            </a:endParaRPr>
          </a:p>
          <a:p>
            <a:pPr algn="l"/>
            <a:endParaRPr lang="ja-JP" altLang="en-US" sz="3000" b="1">
              <a:solidFill>
                <a:schemeClr val="bg1"/>
              </a:solidFill>
            </a:endParaRPr>
          </a:p>
        </p:txBody>
      </p:sp>
    </p:spTree>
    <p:extLst>
      <p:ext uri="{BB962C8B-B14F-4D97-AF65-F5344CB8AC3E}">
        <p14:creationId xmlns:p14="http://schemas.microsoft.com/office/powerpoint/2010/main" val="181299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96016E-475D-35AF-E3DE-39E4DF0AE3CC}"/>
              </a:ext>
            </a:extLst>
          </p:cNvPr>
          <p:cNvPicPr>
            <a:picLocks noChangeAspect="1"/>
          </p:cNvPicPr>
          <p:nvPr/>
        </p:nvPicPr>
        <p:blipFill rotWithShape="1">
          <a:blip r:embed="rId2"/>
          <a:srcRect l="5089" t="28838" r="13902" b="-1978"/>
          <a:stretch/>
        </p:blipFill>
        <p:spPr>
          <a:xfrm>
            <a:off x="7824354" y="388475"/>
            <a:ext cx="2005446" cy="1325563"/>
          </a:xfrm>
          <a:prstGeom prst="rect">
            <a:avLst/>
          </a:prstGeom>
        </p:spPr>
      </p:pic>
      <p:sp>
        <p:nvSpPr>
          <p:cNvPr id="2" name="タイトル 1">
            <a:extLst>
              <a:ext uri="{FF2B5EF4-FFF2-40B4-BE49-F238E27FC236}">
                <a16:creationId xmlns:a16="http://schemas.microsoft.com/office/drawing/2014/main" id="{61FA4A7A-F2CB-0306-7C62-CCE8553AB33C}"/>
              </a:ext>
            </a:extLst>
          </p:cNvPr>
          <p:cNvSpPr>
            <a:spLocks noGrp="1"/>
          </p:cNvSpPr>
          <p:nvPr>
            <p:ph type="title"/>
          </p:nvPr>
        </p:nvSpPr>
        <p:spPr>
          <a:xfrm>
            <a:off x="265398" y="365126"/>
            <a:ext cx="8973325" cy="1325563"/>
          </a:xfrm>
        </p:spPr>
        <p:txBody>
          <a:bodyPr>
            <a:normAutofit/>
          </a:bodyPr>
          <a:lstStyle/>
          <a:p>
            <a:pPr algn="ctr"/>
            <a:r>
              <a:rPr kumimoji="1" lang="ja-JP" altLang="en-US" sz="4400">
                <a:latin typeface="+mn-ea"/>
                <a:ea typeface="+mn-ea"/>
              </a:rPr>
              <a:t>少しでも不安になったら</a:t>
            </a:r>
            <a:br>
              <a:rPr kumimoji="1" lang="en-US" altLang="ja-JP" sz="4400">
                <a:latin typeface="+mn-ea"/>
                <a:ea typeface="+mn-ea"/>
              </a:rPr>
            </a:br>
            <a:r>
              <a:rPr kumimoji="1" lang="ja-JP" altLang="en-US" sz="4400">
                <a:latin typeface="+mn-ea"/>
                <a:ea typeface="+mn-ea"/>
              </a:rPr>
              <a:t>相談してください</a:t>
            </a:r>
          </a:p>
        </p:txBody>
      </p:sp>
      <p:sp>
        <p:nvSpPr>
          <p:cNvPr id="6" name="テキスト ボックス 5">
            <a:extLst>
              <a:ext uri="{FF2B5EF4-FFF2-40B4-BE49-F238E27FC236}">
                <a16:creationId xmlns:a16="http://schemas.microsoft.com/office/drawing/2014/main" id="{703FD05B-34C1-55E6-1817-8F69DB23BE63}"/>
              </a:ext>
            </a:extLst>
          </p:cNvPr>
          <p:cNvSpPr txBox="1"/>
          <p:nvPr/>
        </p:nvSpPr>
        <p:spPr>
          <a:xfrm>
            <a:off x="938337" y="1881510"/>
            <a:ext cx="7891463" cy="954107"/>
          </a:xfrm>
          <a:prstGeom prst="rect">
            <a:avLst/>
          </a:prstGeom>
          <a:noFill/>
        </p:spPr>
        <p:txBody>
          <a:bodyPr wrap="square" rtlCol="0">
            <a:spAutoFit/>
          </a:bodyPr>
          <a:lstStyle/>
          <a:p>
            <a:r>
              <a:rPr kumimoji="1" lang="ja-JP" altLang="en-US" sz="2800"/>
              <a:t>一人で悩まず、身近な家族・先生や相談機関に</a:t>
            </a:r>
            <a:endParaRPr kumimoji="1" lang="en-US" altLang="ja-JP" sz="2800"/>
          </a:p>
          <a:p>
            <a:r>
              <a:rPr kumimoji="1" lang="ja-JP" altLang="en-US" sz="2800"/>
              <a:t>相談しましょう。</a:t>
            </a:r>
          </a:p>
        </p:txBody>
      </p:sp>
      <p:graphicFrame>
        <p:nvGraphicFramePr>
          <p:cNvPr id="4" name="表 3">
            <a:extLst>
              <a:ext uri="{FF2B5EF4-FFF2-40B4-BE49-F238E27FC236}">
                <a16:creationId xmlns:a16="http://schemas.microsoft.com/office/drawing/2014/main" id="{8F34530E-9643-AB77-AF29-6E4FD7E72A51}"/>
              </a:ext>
            </a:extLst>
          </p:cNvPr>
          <p:cNvGraphicFramePr>
            <a:graphicFrameLocks noGrp="1"/>
          </p:cNvGraphicFramePr>
          <p:nvPr>
            <p:extLst>
              <p:ext uri="{D42A27DB-BD31-4B8C-83A1-F6EECF244321}">
                <p14:modId xmlns:p14="http://schemas.microsoft.com/office/powerpoint/2010/main" val="1278197303"/>
              </p:ext>
            </p:extLst>
          </p:nvPr>
        </p:nvGraphicFramePr>
        <p:xfrm>
          <a:off x="591087" y="3003089"/>
          <a:ext cx="9432587" cy="3582906"/>
        </p:xfrm>
        <a:graphic>
          <a:graphicData uri="http://schemas.openxmlformats.org/drawingml/2006/table">
            <a:tbl>
              <a:tblPr bandRow="1">
                <a:tableStyleId>{5C22544A-7EE6-4342-B048-85BDC9FD1C3A}</a:tableStyleId>
              </a:tblPr>
              <a:tblGrid>
                <a:gridCol w="4663819">
                  <a:extLst>
                    <a:ext uri="{9D8B030D-6E8A-4147-A177-3AD203B41FA5}">
                      <a16:colId xmlns:a16="http://schemas.microsoft.com/office/drawing/2014/main" val="1960851068"/>
                    </a:ext>
                  </a:extLst>
                </a:gridCol>
                <a:gridCol w="4768768">
                  <a:extLst>
                    <a:ext uri="{9D8B030D-6E8A-4147-A177-3AD203B41FA5}">
                      <a16:colId xmlns:a16="http://schemas.microsoft.com/office/drawing/2014/main" val="2063768751"/>
                    </a:ext>
                  </a:extLst>
                </a:gridCol>
              </a:tblGrid>
              <a:tr h="597151">
                <a:tc>
                  <a:txBody>
                    <a:bodyPr/>
                    <a:lstStyle/>
                    <a:p>
                      <a:pPr marL="342900" indent="-342900">
                        <a:buFont typeface="Wingdings" pitchFamily="2" charset="2"/>
                        <a:buChar char="p"/>
                      </a:pPr>
                      <a:r>
                        <a:rPr kumimoji="1" lang="ja-JP" altLang="en-US" sz="2400" b="1">
                          <a:solidFill>
                            <a:sysClr val="windowText" lastClr="000000"/>
                          </a:solidFill>
                        </a:rPr>
                        <a:t>福岡県精神保健福祉センター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solidFill>
                            <a:schemeClr val="tx1"/>
                          </a:solidFill>
                        </a:rPr>
                        <a:t>☎︎</a:t>
                      </a:r>
                      <a:r>
                        <a:rPr lang="ja-JP" altLang="en-US" sz="2400" b="1">
                          <a:solidFill>
                            <a:schemeClr val="tx1"/>
                          </a:solidFill>
                        </a:rPr>
                        <a:t>　０９２</a:t>
                      </a:r>
                      <a:r>
                        <a:rPr lang="ja-JP" altLang="ja-JP" sz="2400" b="1" i="0" u="none" strike="noStrike" noProof="0">
                          <a:solidFill>
                            <a:srgbClr val="000000"/>
                          </a:solidFill>
                          <a:latin typeface="游ゴシック"/>
                          <a:ea typeface="游ゴシック"/>
                        </a:rPr>
                        <a:t>ー</a:t>
                      </a:r>
                      <a:r>
                        <a:rPr lang="ja-JP" altLang="en-US" sz="2400" b="1">
                          <a:solidFill>
                            <a:schemeClr val="tx1"/>
                          </a:solidFill>
                        </a:rPr>
                        <a:t>５８２</a:t>
                      </a:r>
                      <a:r>
                        <a:rPr lang="ja-JP" altLang="ja-JP" sz="2400" b="1" i="0" u="none" strike="noStrike" noProof="0">
                          <a:solidFill>
                            <a:srgbClr val="000000"/>
                          </a:solidFill>
                          <a:latin typeface="游ゴシック"/>
                          <a:ea typeface="游ゴシック"/>
                        </a:rPr>
                        <a:t>ー</a:t>
                      </a:r>
                      <a:r>
                        <a:rPr lang="ja-JP" altLang="en-US" sz="2400" b="1">
                          <a:solidFill>
                            <a:schemeClr val="tx1"/>
                          </a:solidFill>
                        </a:rPr>
                        <a:t>７５００</a:t>
                      </a:r>
                      <a:endParaRPr kumimoji="1" lang="ja-JP" altLang="en-US" sz="2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663121"/>
                  </a:ext>
                </a:extLst>
              </a:tr>
              <a:tr h="597151">
                <a:tc>
                  <a:txBody>
                    <a:bodyPr/>
                    <a:lstStyle/>
                    <a:p>
                      <a:pPr marL="285750" indent="-285750">
                        <a:buFont typeface="Wingdings" pitchFamily="2" charset="2"/>
                        <a:buChar char="p"/>
                      </a:pPr>
                      <a:r>
                        <a:rPr kumimoji="1" lang="ja-JP" altLang="en-US" sz="2400" b="1"/>
                        <a:t>福岡市　　</a:t>
                      </a:r>
                      <a:r>
                        <a:rPr lang="ja-JP" altLang="en-US" sz="2400" b="1"/>
                        <a:t>〃　（相談専用）</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a:t>
                      </a:r>
                      <a:r>
                        <a:rPr lang="ja-JP" altLang="en-US" sz="2400" b="1"/>
                        <a:t>　０９２</a:t>
                      </a:r>
                      <a:r>
                        <a:rPr lang="ja-JP" altLang="en-US" sz="2400" b="1" i="0" u="none" strike="noStrike" noProof="0">
                          <a:solidFill>
                            <a:srgbClr val="000000"/>
                          </a:solidFill>
                          <a:latin typeface="游ゴシック"/>
                          <a:ea typeface="游ゴシック"/>
                        </a:rPr>
                        <a:t>ー</a:t>
                      </a:r>
                      <a:r>
                        <a:rPr lang="ja-JP" altLang="en-US" sz="2400" b="1"/>
                        <a:t>７３７</a:t>
                      </a:r>
                      <a:r>
                        <a:rPr lang="ja-JP" altLang="ja-JP" sz="2400" b="1" i="0" u="none" strike="noStrike" noProof="0">
                          <a:solidFill>
                            <a:srgbClr val="000000"/>
                          </a:solidFill>
                          <a:latin typeface="游ゴシック"/>
                          <a:ea typeface="游ゴシック"/>
                        </a:rPr>
                        <a:t>ー</a:t>
                      </a:r>
                      <a:r>
                        <a:rPr lang="ja-JP" altLang="en-US" sz="2400" b="1"/>
                        <a:t>８８２９</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343277"/>
                  </a:ext>
                </a:extLst>
              </a:tr>
              <a:tr h="597151">
                <a:tc>
                  <a:txBody>
                    <a:bodyPr/>
                    <a:lstStyle/>
                    <a:p>
                      <a:pPr marL="285750" indent="-285750">
                        <a:buFont typeface="Wingdings" pitchFamily="2" charset="2"/>
                        <a:buChar char="p"/>
                      </a:pPr>
                      <a:r>
                        <a:rPr kumimoji="1" lang="ja-JP" altLang="en-US" sz="2400" b="1"/>
                        <a:t>北九州市　</a:t>
                      </a:r>
                      <a:r>
                        <a:rPr lang="ja-JP" altLang="en-US" sz="2400" b="1"/>
                        <a:t>〃</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a:t>
                      </a:r>
                      <a:r>
                        <a:rPr lang="ja-JP" altLang="en-US" sz="2400" b="1"/>
                        <a:t>　０９３</a:t>
                      </a:r>
                      <a:r>
                        <a:rPr lang="ja-JP" altLang="en-US" sz="2400" b="1" i="0" u="none" strike="noStrike" noProof="0">
                          <a:solidFill>
                            <a:srgbClr val="000000"/>
                          </a:solidFill>
                          <a:latin typeface="游ゴシック"/>
                          <a:ea typeface="游ゴシック"/>
                        </a:rPr>
                        <a:t>ー</a:t>
                      </a:r>
                      <a:r>
                        <a:rPr lang="ja-JP" altLang="en-US" sz="2400" b="1"/>
                        <a:t>５２２</a:t>
                      </a:r>
                      <a:r>
                        <a:rPr lang="ja-JP" altLang="en-US" sz="2400" b="1" i="0" u="none" strike="noStrike" noProof="0">
                          <a:solidFill>
                            <a:srgbClr val="000000"/>
                          </a:solidFill>
                          <a:latin typeface="游ゴシック"/>
                          <a:ea typeface="游ゴシック"/>
                        </a:rPr>
                        <a:t>ー</a:t>
                      </a:r>
                      <a:r>
                        <a:rPr lang="ja-JP" altLang="en-US" sz="2400" b="1"/>
                        <a:t>８７２９</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328319"/>
                  </a:ext>
                </a:extLst>
              </a:tr>
              <a:tr h="597151">
                <a:tc>
                  <a:txBody>
                    <a:bodyPr/>
                    <a:lstStyle/>
                    <a:p>
                      <a:pPr marL="285750" indent="-285750">
                        <a:buFont typeface="Wingdings" pitchFamily="2" charset="2"/>
                        <a:buChar char="p"/>
                      </a:pPr>
                      <a:r>
                        <a:rPr kumimoji="1" lang="ja-JP" altLang="en-US" sz="2400" b="1"/>
                        <a:t>福岡県薬務課麻薬係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a:t>
                      </a:r>
                      <a:r>
                        <a:rPr lang="ja-JP" altLang="en-US" sz="2400" b="1"/>
                        <a:t>　０９２</a:t>
                      </a:r>
                      <a:r>
                        <a:rPr lang="ja-JP" altLang="ja-JP" sz="2400" b="1" i="0" u="none" strike="noStrike" noProof="0">
                          <a:solidFill>
                            <a:srgbClr val="000000"/>
                          </a:solidFill>
                          <a:latin typeface="游ゴシック"/>
                          <a:ea typeface="游ゴシック"/>
                        </a:rPr>
                        <a:t>ー</a:t>
                      </a:r>
                      <a:r>
                        <a:rPr lang="ja-JP" altLang="en-US" sz="2400" b="1"/>
                        <a:t>６４３</a:t>
                      </a:r>
                      <a:r>
                        <a:rPr lang="ja-JP" altLang="ja-JP" sz="2400" b="1" i="0" u="none" strike="noStrike" noProof="0">
                          <a:solidFill>
                            <a:srgbClr val="000000"/>
                          </a:solidFill>
                          <a:latin typeface="游ゴシック"/>
                          <a:ea typeface="游ゴシック"/>
                        </a:rPr>
                        <a:t>ー</a:t>
                      </a:r>
                      <a:r>
                        <a:rPr lang="ja-JP" altLang="en-US" sz="2400" b="1"/>
                        <a:t>３２８７</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984483"/>
                  </a:ext>
                </a:extLst>
              </a:tr>
              <a:tr h="597151">
                <a:tc>
                  <a:txBody>
                    <a:bodyPr/>
                    <a:lstStyle/>
                    <a:p>
                      <a:pPr marL="285750" indent="-285750">
                        <a:buFont typeface="Wingdings" pitchFamily="2" charset="2"/>
                        <a:buChar char="p"/>
                      </a:pPr>
                      <a:r>
                        <a:rPr kumimoji="1" lang="ja-JP" altLang="en-US" sz="2400" b="1"/>
                        <a:t>薬物１１０番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　０９２ー６４１ー４４４４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0852"/>
                  </a:ext>
                </a:extLst>
              </a:tr>
              <a:tr h="597151">
                <a:tc>
                  <a:txBody>
                    <a:bodyPr/>
                    <a:lstStyle/>
                    <a:p>
                      <a:pPr marL="285750" indent="-285750">
                        <a:buFont typeface="Wingdings" pitchFamily="2" charset="2"/>
                        <a:buChar char="p"/>
                      </a:pPr>
                      <a:r>
                        <a:rPr kumimoji="1" lang="ja-JP" altLang="en-US" sz="2400" b="1"/>
                        <a:t>こころの健康（悩み）相談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　０５７０ー０６４ー５５６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517522"/>
                  </a:ext>
                </a:extLst>
              </a:tr>
            </a:tbl>
          </a:graphicData>
        </a:graphic>
      </p:graphicFrame>
    </p:spTree>
    <p:extLst>
      <p:ext uri="{BB962C8B-B14F-4D97-AF65-F5344CB8AC3E}">
        <p14:creationId xmlns:p14="http://schemas.microsoft.com/office/powerpoint/2010/main" val="89259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8467B8-FEE3-01D1-7C1F-D41398387633}"/>
              </a:ext>
            </a:extLst>
          </p:cNvPr>
          <p:cNvSpPr>
            <a:spLocks noGrp="1"/>
          </p:cNvSpPr>
          <p:nvPr>
            <p:ph type="title"/>
          </p:nvPr>
        </p:nvSpPr>
        <p:spPr>
          <a:xfrm>
            <a:off x="681037" y="536979"/>
            <a:ext cx="8763903" cy="700803"/>
          </a:xfrm>
        </p:spPr>
        <p:txBody>
          <a:bodyPr/>
          <a:lstStyle/>
          <a:p>
            <a:r>
              <a:rPr lang="ja-JP" altLang="en-US" sz="4400">
                <a:ea typeface="游ゴシック Light"/>
                <a:cs typeface="Calibri Light"/>
              </a:rPr>
              <a:t>なにがきっかけで使い始めるの？</a:t>
            </a:r>
            <a:endParaRPr kumimoji="1" lang="ja-JP" altLang="en-US"/>
          </a:p>
        </p:txBody>
      </p:sp>
      <p:sp>
        <p:nvSpPr>
          <p:cNvPr id="3" name="コンテンツ プレースホルダー 2">
            <a:extLst>
              <a:ext uri="{FF2B5EF4-FFF2-40B4-BE49-F238E27FC236}">
                <a16:creationId xmlns:a16="http://schemas.microsoft.com/office/drawing/2014/main" id="{51681567-98AE-900F-7C17-D145F8E77DA9}"/>
              </a:ext>
            </a:extLst>
          </p:cNvPr>
          <p:cNvSpPr>
            <a:spLocks noGrp="1"/>
          </p:cNvSpPr>
          <p:nvPr>
            <p:ph idx="1"/>
          </p:nvPr>
        </p:nvSpPr>
        <p:spPr>
          <a:xfrm>
            <a:off x="681038" y="1885259"/>
            <a:ext cx="8959919" cy="4740997"/>
          </a:xfrm>
        </p:spPr>
        <p:txBody>
          <a:bodyPr vert="horz" lIns="91440" tIns="45720" rIns="91440" bIns="45720" rtlCol="0" anchor="t">
            <a:normAutofit fontScale="85000" lnSpcReduction="20000"/>
          </a:bodyPr>
          <a:lstStyle/>
          <a:p>
            <a:pPr marL="0" indent="0">
              <a:buNone/>
            </a:pPr>
            <a:r>
              <a:rPr lang="ja-JP" altLang="en-US" sz="3250" b="1">
                <a:ea typeface="游ゴシック"/>
              </a:rPr>
              <a:t>一番多いのは、</a:t>
            </a:r>
          </a:p>
          <a:p>
            <a:pPr marL="0" indent="0">
              <a:buNone/>
            </a:pPr>
            <a:r>
              <a:rPr lang="ja-JP" altLang="en-US" sz="3250" b="1">
                <a:ea typeface="游ゴシック"/>
              </a:rPr>
              <a:t>　友人や知人に</a:t>
            </a:r>
            <a:r>
              <a:rPr lang="ja-JP" altLang="en-US" sz="3250" b="1">
                <a:solidFill>
                  <a:srgbClr val="FF0000"/>
                </a:solidFill>
                <a:ea typeface="游ゴシック"/>
              </a:rPr>
              <a:t>「誘われて」</a:t>
            </a:r>
            <a:r>
              <a:rPr lang="ja-JP" altLang="en-US" sz="3250" b="1">
                <a:ea typeface="游ゴシック"/>
              </a:rPr>
              <a:t>！</a:t>
            </a:r>
            <a:endParaRPr lang="ja-JP" altLang="en-US" sz="3250" b="1">
              <a:ea typeface="游ゴシック"/>
              <a:cs typeface="Calibri"/>
            </a:endParaRPr>
          </a:p>
          <a:p>
            <a:pPr marL="0" indent="0">
              <a:buNone/>
            </a:pPr>
            <a:endParaRPr lang="ja-JP" altLang="en-US" sz="3250" b="1">
              <a:ea typeface="游ゴシック"/>
            </a:endParaRPr>
          </a:p>
          <a:p>
            <a:pPr marL="0" indent="0">
              <a:lnSpc>
                <a:spcPct val="120000"/>
              </a:lnSpc>
              <a:buNone/>
            </a:pPr>
            <a:r>
              <a:rPr lang="ja-JP" altLang="en-US">
                <a:ea typeface="游ゴシック"/>
              </a:rPr>
              <a:t>「好奇心で</a:t>
            </a:r>
            <a:r>
              <a:rPr lang="en-US" altLang="ja-JP">
                <a:ea typeface="游ゴシック"/>
              </a:rPr>
              <a:t>…</a:t>
            </a:r>
            <a:r>
              <a:rPr lang="ja-JP" altLang="en-US">
                <a:ea typeface="游ゴシック"/>
              </a:rPr>
              <a:t>」「興味本位で</a:t>
            </a:r>
            <a:r>
              <a:rPr lang="en-US" altLang="ja-JP">
                <a:ea typeface="游ゴシック"/>
              </a:rPr>
              <a:t>…</a:t>
            </a:r>
            <a:r>
              <a:rPr lang="ja-JP" altLang="en-US">
                <a:ea typeface="游ゴシック"/>
              </a:rPr>
              <a:t>」「その場の雰囲気に流されて</a:t>
            </a:r>
            <a:r>
              <a:rPr lang="en-US" altLang="ja-JP">
                <a:ea typeface="游ゴシック"/>
              </a:rPr>
              <a:t>…</a:t>
            </a:r>
            <a:r>
              <a:rPr lang="ja-JP" altLang="en-US">
                <a:ea typeface="游ゴシック"/>
              </a:rPr>
              <a:t>」</a:t>
            </a:r>
          </a:p>
          <a:p>
            <a:pPr marL="0" indent="0">
              <a:lnSpc>
                <a:spcPct val="120000"/>
              </a:lnSpc>
              <a:buNone/>
            </a:pPr>
            <a:endParaRPr lang="ja-JP" altLang="en-US">
              <a:ea typeface="游ゴシック"/>
            </a:endParaRPr>
          </a:p>
          <a:p>
            <a:pPr marL="0" indent="0">
              <a:lnSpc>
                <a:spcPct val="120000"/>
              </a:lnSpc>
              <a:buNone/>
            </a:pPr>
            <a:r>
              <a:rPr lang="ja-JP" altLang="en-US">
                <a:ea typeface="游ゴシック"/>
              </a:rPr>
              <a:t>「大麻は安全だから大丈夫」「みんなやってるから」などの言葉で誘われる</a:t>
            </a:r>
            <a:endParaRPr lang="ja-JP" altLang="ja-JP"/>
          </a:p>
          <a:p>
            <a:pPr marL="0" indent="0">
              <a:lnSpc>
                <a:spcPct val="120000"/>
              </a:lnSpc>
              <a:buNone/>
            </a:pPr>
            <a:endParaRPr lang="ja-JP" altLang="en-US">
              <a:ea typeface="游ゴシック"/>
              <a:cs typeface="Calibri"/>
            </a:endParaRPr>
          </a:p>
          <a:p>
            <a:pPr marL="0" indent="0">
              <a:lnSpc>
                <a:spcPct val="120000"/>
              </a:lnSpc>
              <a:buNone/>
            </a:pPr>
            <a:r>
              <a:rPr lang="ja-JP" altLang="en-US" sz="3300">
                <a:ea typeface="游ゴシック"/>
                <a:cs typeface="Calibri"/>
              </a:rPr>
              <a:t>➡</a:t>
            </a:r>
            <a:r>
              <a:rPr lang="ja-JP" altLang="en-US" sz="3300" b="1" u="sng">
                <a:solidFill>
                  <a:srgbClr val="FF0000"/>
                </a:solidFill>
                <a:ea typeface="游ゴシック"/>
                <a:cs typeface="Calibri"/>
              </a:rPr>
              <a:t>「一回だけでもやめられる」</a:t>
            </a:r>
            <a:r>
              <a:rPr lang="ja-JP" altLang="en-US">
                <a:ea typeface="游ゴシック"/>
                <a:cs typeface="Calibri"/>
              </a:rPr>
              <a:t>と考えて始めることも多い</a:t>
            </a:r>
          </a:p>
          <a:p>
            <a:endParaRPr kumimoji="1" lang="ja-JP" altLang="en-US"/>
          </a:p>
        </p:txBody>
      </p:sp>
      <p:pic>
        <p:nvPicPr>
          <p:cNvPr id="4" name="図 3">
            <a:extLst>
              <a:ext uri="{FF2B5EF4-FFF2-40B4-BE49-F238E27FC236}">
                <a16:creationId xmlns:a16="http://schemas.microsoft.com/office/drawing/2014/main" id="{0C793E61-4700-33C5-BDEB-3B1168CBF80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18854" y="1470990"/>
            <a:ext cx="2165511" cy="1689405"/>
          </a:xfrm>
          <a:prstGeom prst="rect">
            <a:avLst/>
          </a:prstGeom>
        </p:spPr>
      </p:pic>
    </p:spTree>
    <p:extLst>
      <p:ext uri="{BB962C8B-B14F-4D97-AF65-F5344CB8AC3E}">
        <p14:creationId xmlns:p14="http://schemas.microsoft.com/office/powerpoint/2010/main" val="1191039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294" r="1589" b="2218"/>
          <a:stretch/>
        </p:blipFill>
        <p:spPr>
          <a:xfrm>
            <a:off x="662152" y="394139"/>
            <a:ext cx="6605751" cy="6195848"/>
          </a:xfrm>
          <a:prstGeom prst="rect">
            <a:avLst/>
          </a:prstGeom>
        </p:spPr>
      </p:pic>
      <p:pic>
        <p:nvPicPr>
          <p:cNvPr id="4" name="図 3"/>
          <p:cNvPicPr>
            <a:picLocks noChangeAspect="1"/>
          </p:cNvPicPr>
          <p:nvPr/>
        </p:nvPicPr>
        <p:blipFill rotWithShape="1">
          <a:blip r:embed="rId4"/>
          <a:srcRect l="23816" t="16188" r="21909"/>
          <a:stretch/>
        </p:blipFill>
        <p:spPr>
          <a:xfrm>
            <a:off x="6290441" y="394137"/>
            <a:ext cx="3615559" cy="2959713"/>
          </a:xfrm>
          <a:prstGeom prst="rect">
            <a:avLst/>
          </a:prstGeom>
        </p:spPr>
      </p:pic>
    </p:spTree>
    <p:extLst>
      <p:ext uri="{BB962C8B-B14F-4D97-AF65-F5344CB8AC3E}">
        <p14:creationId xmlns:p14="http://schemas.microsoft.com/office/powerpoint/2010/main" val="287170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6"/>
            <a:ext cx="9042270" cy="6473296"/>
          </a:xfrm>
        </p:spPr>
        <p:txBody>
          <a:bodyPr>
            <a:normAutofit/>
          </a:bodyPr>
          <a:lstStyle/>
          <a:p>
            <a:r>
              <a:rPr lang="ja-JP" altLang="ja-JP" dirty="0">
                <a:ea typeface="游ゴシック Light"/>
              </a:rPr>
              <a:t>このスライドは</a:t>
            </a:r>
            <a:br>
              <a:rPr lang="ja-JP" altLang="ja-JP" dirty="0"/>
            </a:br>
            <a:r>
              <a:rPr lang="ja-JP" altLang="en-US" dirty="0">
                <a:ea typeface="游ゴシック Light"/>
              </a:rPr>
              <a:t>　</a:t>
            </a:r>
            <a:r>
              <a:rPr lang="ja-JP" altLang="ja-JP" dirty="0">
                <a:ea typeface="游ゴシック Light"/>
              </a:rPr>
              <a:t>九州産業大学大学院</a:t>
            </a:r>
            <a:r>
              <a:rPr lang="ja-JP" altLang="en-US" dirty="0">
                <a:ea typeface="游ゴシック Light"/>
              </a:rPr>
              <a:t>　</a:t>
            </a:r>
            <a:br>
              <a:rPr lang="ja-JP" altLang="en-US" dirty="0">
                <a:ea typeface="游ゴシック Light"/>
              </a:rPr>
            </a:br>
            <a:r>
              <a:rPr lang="ja-JP" altLang="en-US" dirty="0">
                <a:ea typeface="游ゴシック Light"/>
              </a:rPr>
              <a:t>　　国際</a:t>
            </a:r>
            <a:r>
              <a:rPr lang="ja-JP" altLang="en-US">
                <a:ea typeface="游ゴシック Light"/>
              </a:rPr>
              <a:t>文化研究科</a:t>
            </a:r>
            <a:br>
              <a:rPr lang="ja-JP" altLang="ja-JP" dirty="0"/>
            </a:br>
            <a:r>
              <a:rPr lang="ja-JP" altLang="en-US" dirty="0">
                <a:ea typeface="游ゴシック Light"/>
              </a:rPr>
              <a:t>　九州産業大学</a:t>
            </a:r>
            <a:r>
              <a:rPr lang="ja-JP" altLang="ja-JP" dirty="0">
                <a:ea typeface="游ゴシック Light"/>
              </a:rPr>
              <a:t>　</a:t>
            </a:r>
            <a:br>
              <a:rPr lang="ja-JP" altLang="ja-JP" dirty="0">
                <a:ea typeface="游ゴシック Light"/>
              </a:rPr>
            </a:br>
            <a:r>
              <a:rPr lang="ja-JP" altLang="ja-JP" dirty="0">
                <a:ea typeface="游ゴシック Light"/>
              </a:rPr>
              <a:t>　　芸術学部ビジュアル</a:t>
            </a:r>
            <a:r>
              <a:rPr lang="ja-JP" altLang="en-US" dirty="0">
                <a:ea typeface="游ゴシック Light"/>
              </a:rPr>
              <a:t>デ</a:t>
            </a:r>
            <a:r>
              <a:rPr lang="ja-JP" altLang="ja-JP" dirty="0">
                <a:ea typeface="游ゴシック Light"/>
              </a:rPr>
              <a:t>ザイン学科</a:t>
            </a:r>
            <a:br>
              <a:rPr lang="en-US" altLang="ja-JP" dirty="0"/>
            </a:br>
            <a:br>
              <a:rPr lang="ja-JP" altLang="ja-JP" dirty="0"/>
            </a:br>
            <a:r>
              <a:rPr lang="ja-JP" altLang="ja-JP" dirty="0">
                <a:ea typeface="游ゴシック Light"/>
              </a:rPr>
              <a:t>の学生さんが、それぞれの知見を活かし、作成してくれました。</a:t>
            </a:r>
            <a:r>
              <a:rPr lang="en-US" altLang="ja-JP" dirty="0">
                <a:ea typeface="游ゴシック Light"/>
              </a:rPr>
              <a:t> </a:t>
            </a:r>
            <a:br>
              <a:rPr lang="ja-JP" altLang="ja-JP" dirty="0"/>
            </a:br>
            <a:r>
              <a:rPr lang="ja-JP" altLang="ja-JP" dirty="0">
                <a:ea typeface="游ゴシック Light"/>
              </a:rPr>
              <a:t>　　　　　　　　　　　　　　　　　　　　　　　　　　</a:t>
            </a:r>
            <a:r>
              <a:rPr lang="ja-JP" altLang="en-US" dirty="0">
                <a:ea typeface="游ゴシック Light"/>
              </a:rPr>
              <a:t>　　　</a:t>
            </a:r>
            <a:br>
              <a:rPr lang="en-US" altLang="ja-JP" dirty="0"/>
            </a:br>
            <a:r>
              <a:rPr lang="ja-JP" altLang="en-US" dirty="0">
                <a:ea typeface="游ゴシック Light"/>
              </a:rPr>
              <a:t>　　　　　</a:t>
            </a:r>
            <a:r>
              <a:rPr lang="ja-JP" altLang="ja-JP" dirty="0">
                <a:ea typeface="游ゴシック Light"/>
              </a:rPr>
              <a:t>令和７年１月</a:t>
            </a:r>
            <a:br>
              <a:rPr lang="ja-JP" altLang="ja-JP" dirty="0"/>
            </a:br>
            <a:r>
              <a:rPr lang="ja-JP" altLang="en-US" dirty="0">
                <a:ea typeface="游ゴシック Light"/>
              </a:rPr>
              <a:t>　　　　　</a:t>
            </a:r>
            <a:r>
              <a:rPr lang="ja-JP" altLang="ja-JP" dirty="0">
                <a:ea typeface="游ゴシック Light"/>
              </a:rPr>
              <a:t>福岡県警察本部薬物銃器対策課</a:t>
            </a:r>
            <a:endParaRPr lang="ja-JP" altLang="en-US" dirty="0">
              <a:ea typeface="游ゴシック Light"/>
            </a:endParaRPr>
          </a:p>
        </p:txBody>
      </p:sp>
    </p:spTree>
    <p:extLst>
      <p:ext uri="{BB962C8B-B14F-4D97-AF65-F5344CB8AC3E}">
        <p14:creationId xmlns:p14="http://schemas.microsoft.com/office/powerpoint/2010/main" val="170076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円グラフ&#10;&#10;説明は自動で生成されたものです">
            <a:extLst>
              <a:ext uri="{FF2B5EF4-FFF2-40B4-BE49-F238E27FC236}">
                <a16:creationId xmlns:a16="http://schemas.microsoft.com/office/drawing/2014/main" id="{D90596C0-0920-EAA7-0507-BC6FC5BC143A}"/>
              </a:ext>
            </a:extLst>
          </p:cNvPr>
          <p:cNvPicPr>
            <a:picLocks noChangeAspect="1"/>
          </p:cNvPicPr>
          <p:nvPr/>
        </p:nvPicPr>
        <p:blipFill>
          <a:blip r:embed="rId2"/>
          <a:stretch>
            <a:fillRect/>
          </a:stretch>
        </p:blipFill>
        <p:spPr>
          <a:xfrm>
            <a:off x="963957" y="2094600"/>
            <a:ext cx="4501662" cy="2668799"/>
          </a:xfrm>
          <a:prstGeom prst="rect">
            <a:avLst/>
          </a:prstGeom>
          <a:ln>
            <a:noFill/>
          </a:ln>
          <a:effectLst>
            <a:softEdge rad="112500"/>
          </a:effectLst>
        </p:spPr>
      </p:pic>
      <p:sp>
        <p:nvSpPr>
          <p:cNvPr id="2" name="タイトル 1">
            <a:extLst>
              <a:ext uri="{FF2B5EF4-FFF2-40B4-BE49-F238E27FC236}">
                <a16:creationId xmlns:a16="http://schemas.microsoft.com/office/drawing/2014/main" id="{5244790B-7CCE-C90F-1C09-2DAB59BE6116}"/>
              </a:ext>
            </a:extLst>
          </p:cNvPr>
          <p:cNvSpPr>
            <a:spLocks noGrp="1"/>
          </p:cNvSpPr>
          <p:nvPr>
            <p:ph type="title"/>
          </p:nvPr>
        </p:nvSpPr>
        <p:spPr>
          <a:xfrm>
            <a:off x="681037" y="410367"/>
            <a:ext cx="8741932" cy="1325563"/>
          </a:xfrm>
        </p:spPr>
        <p:txBody>
          <a:bodyPr>
            <a:normAutofit/>
          </a:bodyPr>
          <a:lstStyle/>
          <a:p>
            <a:r>
              <a:rPr lang="ja-JP" altLang="en-US" sz="2800">
                <a:latin typeface="游ゴシック"/>
                <a:ea typeface="游ゴシック"/>
              </a:rPr>
              <a:t>皆に近い年齢の大学生にアンケートを取った結果…</a:t>
            </a:r>
            <a:endParaRPr kumimoji="1" lang="ja-JP" altLang="en-US" sz="2800"/>
          </a:p>
        </p:txBody>
      </p:sp>
      <p:sp>
        <p:nvSpPr>
          <p:cNvPr id="3" name="コンテンツ プレースホルダー 2">
            <a:extLst>
              <a:ext uri="{FF2B5EF4-FFF2-40B4-BE49-F238E27FC236}">
                <a16:creationId xmlns:a16="http://schemas.microsoft.com/office/drawing/2014/main" id="{B2DA9F5E-38FC-6AA5-F505-4E5AD556787F}"/>
              </a:ext>
            </a:extLst>
          </p:cNvPr>
          <p:cNvSpPr>
            <a:spLocks noGrp="1"/>
          </p:cNvSpPr>
          <p:nvPr>
            <p:ph idx="1"/>
          </p:nvPr>
        </p:nvSpPr>
        <p:spPr>
          <a:xfrm>
            <a:off x="681038" y="1825625"/>
            <a:ext cx="8543925" cy="4849809"/>
          </a:xfrm>
        </p:spPr>
        <p:txBody>
          <a:bodyPr vert="horz" lIns="91440" tIns="45720" rIns="91440" bIns="45720" rtlCol="0" anchor="t">
            <a:normAutofit fontScale="77500" lnSpcReduction="20000"/>
          </a:bodyPr>
          <a:lstStyle/>
          <a:p>
            <a:pPr marL="0" indent="0" algn="just">
              <a:buNone/>
            </a:pPr>
            <a:r>
              <a:rPr lang="ja-JP" altLang="ja-JP" sz="2000" dirty="0">
                <a:latin typeface="游ゴシック"/>
                <a:ea typeface="游ゴシック"/>
              </a:rPr>
              <a:t>大麻の</a:t>
            </a:r>
            <a:r>
              <a:rPr lang="ja-JP" altLang="en-US" sz="2000" dirty="0">
                <a:latin typeface="游ゴシック"/>
                <a:ea typeface="游ゴシック"/>
              </a:rPr>
              <a:t>知識ってどこから？</a:t>
            </a:r>
          </a:p>
          <a:p>
            <a:pPr marL="0" indent="0" algn="just">
              <a:buNone/>
            </a:pPr>
            <a:r>
              <a:rPr lang="ja-JP" altLang="en-US" sz="1800" dirty="0">
                <a:latin typeface="游明朝"/>
                <a:ea typeface="游明朝"/>
              </a:rPr>
              <a:t>　　　　　　　　　　　　　　　　　　　　　　　　　　</a:t>
            </a:r>
            <a:endParaRPr lang="ja-JP" altLang="en-US" sz="1800" dirty="0">
              <a:latin typeface="游ゴシック"/>
              <a:ea typeface="游ゴシック"/>
            </a:endParaRPr>
          </a:p>
          <a:p>
            <a:pPr marL="0" indent="0" algn="just">
              <a:buNone/>
            </a:pPr>
            <a:r>
              <a:rPr lang="ja-JP" altLang="en-US" sz="1800" dirty="0">
                <a:latin typeface="游明朝"/>
                <a:ea typeface="游明朝"/>
              </a:rPr>
              <a:t>　　　　　　　　　　　　　　　　　　　　　　　　</a:t>
            </a: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lnSpc>
                <a:spcPct val="120000"/>
              </a:lnSpc>
              <a:buNone/>
            </a:pPr>
            <a:r>
              <a:rPr lang="ja-JP" altLang="ja-JP" dirty="0">
                <a:latin typeface="游ゴシック"/>
                <a:ea typeface="游ゴシック"/>
              </a:rPr>
              <a:t>➡今は、学校だけでなく、ネットやSNSでも情報が見える！</a:t>
            </a:r>
          </a:p>
          <a:p>
            <a:pPr marL="0" indent="0" algn="just">
              <a:lnSpc>
                <a:spcPct val="120000"/>
              </a:lnSpc>
              <a:buNone/>
            </a:pPr>
            <a:r>
              <a:rPr lang="ja-JP" altLang="ja-JP" dirty="0">
                <a:latin typeface="游ゴシック"/>
                <a:ea typeface="游ゴシック"/>
              </a:rPr>
              <a:t>扱われる知識として、学校（薬物防止）、ネットニュース（薬物作用・大麻合法化）、</a:t>
            </a:r>
            <a:r>
              <a:rPr lang="en-US" altLang="ja-JP" dirty="0">
                <a:latin typeface="游ゴシック"/>
                <a:ea typeface="游ゴシック"/>
              </a:rPr>
              <a:t>SNS</a:t>
            </a:r>
            <a:r>
              <a:rPr lang="ja-JP" altLang="ja-JP" dirty="0">
                <a:latin typeface="游ゴシック"/>
                <a:ea typeface="游ゴシック"/>
              </a:rPr>
              <a:t>（売買）　自分に</a:t>
            </a:r>
            <a:r>
              <a:rPr lang="ja-JP" altLang="en-US" dirty="0">
                <a:latin typeface="游ゴシック"/>
                <a:ea typeface="游ゴシック"/>
              </a:rPr>
              <a:t>都合の</a:t>
            </a:r>
            <a:r>
              <a:rPr lang="ja-JP" altLang="ja-JP" dirty="0">
                <a:latin typeface="游ゴシック"/>
                <a:ea typeface="游ゴシック"/>
              </a:rPr>
              <a:t>いい情報だけ</a:t>
            </a:r>
            <a:r>
              <a:rPr lang="ja-JP" altLang="en-US" dirty="0">
                <a:latin typeface="游ゴシック"/>
                <a:ea typeface="游ゴシック"/>
              </a:rPr>
              <a:t>を</a:t>
            </a:r>
            <a:r>
              <a:rPr lang="ja-JP" altLang="ja-JP" dirty="0">
                <a:latin typeface="游ゴシック"/>
                <a:ea typeface="游ゴシック"/>
              </a:rPr>
              <a:t>集めやすい</a:t>
            </a:r>
          </a:p>
          <a:p>
            <a:endParaRPr kumimoji="1" lang="ja-JP" altLang="en-US" dirty="0"/>
          </a:p>
        </p:txBody>
      </p:sp>
      <p:sp>
        <p:nvSpPr>
          <p:cNvPr id="4" name="テキスト ボックス 3">
            <a:extLst>
              <a:ext uri="{FF2B5EF4-FFF2-40B4-BE49-F238E27FC236}">
                <a16:creationId xmlns:a16="http://schemas.microsoft.com/office/drawing/2014/main" id="{DC15A0B0-CC47-B817-3CC7-ABCF5967C832}"/>
              </a:ext>
            </a:extLst>
          </p:cNvPr>
          <p:cNvSpPr txBox="1"/>
          <p:nvPr/>
        </p:nvSpPr>
        <p:spPr>
          <a:xfrm>
            <a:off x="6382213" y="2605980"/>
            <a:ext cx="3007945" cy="1200329"/>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游ゴシック"/>
                <a:cs typeface="Calibri"/>
              </a:rPr>
              <a:t>１．学校</a:t>
            </a:r>
          </a:p>
          <a:p>
            <a:r>
              <a:rPr lang="ja-JP" altLang="en-US" sz="2400">
                <a:ea typeface="游ゴシック"/>
                <a:cs typeface="Calibri"/>
              </a:rPr>
              <a:t>２．ネットニュース</a:t>
            </a:r>
          </a:p>
          <a:p>
            <a:r>
              <a:rPr lang="ja-JP" altLang="en-US" sz="2400">
                <a:ea typeface="游ゴシック"/>
                <a:cs typeface="Calibri"/>
              </a:rPr>
              <a:t>３．SNS</a:t>
            </a:r>
          </a:p>
        </p:txBody>
      </p:sp>
    </p:spTree>
    <p:extLst>
      <p:ext uri="{BB962C8B-B14F-4D97-AF65-F5344CB8AC3E}">
        <p14:creationId xmlns:p14="http://schemas.microsoft.com/office/powerpoint/2010/main" val="4165211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50EC5-6724-47E9-469A-BD9B09E127AE}"/>
              </a:ext>
            </a:extLst>
          </p:cNvPr>
          <p:cNvSpPr>
            <a:spLocks noGrp="1"/>
          </p:cNvSpPr>
          <p:nvPr>
            <p:ph type="title"/>
          </p:nvPr>
        </p:nvSpPr>
        <p:spPr/>
        <p:txBody>
          <a:bodyPr/>
          <a:lstStyle/>
          <a:p>
            <a:r>
              <a:rPr lang="ja-JP" altLang="en-US" sz="3600" dirty="0">
                <a:ea typeface="游ゴシック Light"/>
              </a:rPr>
              <a:t>大麻にはどんな害があるの？</a:t>
            </a:r>
            <a:endParaRPr kumimoji="1" lang="ja-JP" altLang="en-US" dirty="0"/>
          </a:p>
        </p:txBody>
      </p:sp>
      <p:pic>
        <p:nvPicPr>
          <p:cNvPr id="3" name="図 2">
            <a:extLst>
              <a:ext uri="{FF2B5EF4-FFF2-40B4-BE49-F238E27FC236}">
                <a16:creationId xmlns:a16="http://schemas.microsoft.com/office/drawing/2014/main" id="{09C22545-7A58-313E-CE65-FC6D8F537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258" y="3253299"/>
            <a:ext cx="3270487" cy="3270487"/>
          </a:xfrm>
          <a:prstGeom prst="rect">
            <a:avLst/>
          </a:prstGeom>
        </p:spPr>
      </p:pic>
      <p:sp>
        <p:nvSpPr>
          <p:cNvPr id="4" name="テキスト ボックス 3">
            <a:extLst>
              <a:ext uri="{FF2B5EF4-FFF2-40B4-BE49-F238E27FC236}">
                <a16:creationId xmlns:a16="http://schemas.microsoft.com/office/drawing/2014/main" id="{C5A95FCA-B362-C394-A02E-BA98757403D0}"/>
              </a:ext>
            </a:extLst>
          </p:cNvPr>
          <p:cNvSpPr txBox="1"/>
          <p:nvPr/>
        </p:nvSpPr>
        <p:spPr>
          <a:xfrm>
            <a:off x="1432770" y="2283803"/>
            <a:ext cx="7042686" cy="1938992"/>
          </a:xfrm>
          <a:prstGeom prst="rect">
            <a:avLst/>
          </a:prstGeom>
          <a:noFill/>
        </p:spPr>
        <p:txBody>
          <a:bodyPr wrap="square" rtlCol="0">
            <a:spAutoFit/>
          </a:bodyPr>
          <a:lstStyle/>
          <a:p>
            <a:pPr marL="0" indent="0">
              <a:buNone/>
            </a:pPr>
            <a:r>
              <a:rPr lang="ja-JP" altLang="en-US" sz="2400">
                <a:ea typeface="游ゴシック"/>
              </a:rPr>
              <a:t>大麻には、大きく分けて</a:t>
            </a:r>
            <a:endParaRPr lang="en-US" altLang="ja-JP" sz="2400">
              <a:ea typeface="游ゴシック"/>
            </a:endParaRPr>
          </a:p>
          <a:p>
            <a:pPr marL="0" indent="0">
              <a:buNone/>
            </a:pPr>
            <a:endParaRPr lang="ja-JP" altLang="en-US" sz="2400">
              <a:ea typeface="游ゴシック"/>
            </a:endParaRPr>
          </a:p>
          <a:p>
            <a:pPr marL="0" indent="0">
              <a:buNone/>
            </a:pPr>
            <a:r>
              <a:rPr lang="ja-JP" altLang="en-US" sz="2400" b="1">
                <a:ea typeface="游ゴシック"/>
              </a:rPr>
              <a:t>「</a:t>
            </a:r>
            <a:r>
              <a:rPr lang="ja-JP" altLang="en-US" sz="2400" b="1">
                <a:solidFill>
                  <a:srgbClr val="0CABEC"/>
                </a:solidFill>
                <a:ea typeface="游ゴシック"/>
              </a:rPr>
              <a:t>身体的な有害性</a:t>
            </a:r>
            <a:r>
              <a:rPr lang="ja-JP" altLang="en-US" sz="2400" b="1">
                <a:ea typeface="游ゴシック"/>
              </a:rPr>
              <a:t>」</a:t>
            </a:r>
            <a:r>
              <a:rPr lang="ja-JP" altLang="en-US" sz="2400">
                <a:ea typeface="游ゴシック"/>
              </a:rPr>
              <a:t>と</a:t>
            </a:r>
            <a:r>
              <a:rPr lang="ja-JP" altLang="en-US" sz="2400" b="1">
                <a:ea typeface="游ゴシック"/>
              </a:rPr>
              <a:t>「</a:t>
            </a:r>
            <a:r>
              <a:rPr lang="ja-JP" altLang="en-US" sz="2400" b="1">
                <a:solidFill>
                  <a:srgbClr val="7030A0"/>
                </a:solidFill>
                <a:ea typeface="游ゴシック"/>
              </a:rPr>
              <a:t>社会的な有害性</a:t>
            </a:r>
            <a:r>
              <a:rPr lang="ja-JP" altLang="en-US" sz="2400" b="1">
                <a:ea typeface="游ゴシック"/>
              </a:rPr>
              <a:t>」</a:t>
            </a:r>
            <a:endParaRPr lang="en-US" altLang="ja-JP" sz="2400" b="1">
              <a:ea typeface="游ゴシック"/>
            </a:endParaRPr>
          </a:p>
          <a:p>
            <a:pPr marL="0" indent="0">
              <a:buNone/>
            </a:pPr>
            <a:endParaRPr lang="ja-JP" altLang="en-US" sz="2400">
              <a:ea typeface="游ゴシック" panose="020B0400000000000000" pitchFamily="34" charset="-128"/>
            </a:endParaRPr>
          </a:p>
          <a:p>
            <a:pPr marL="0" indent="0">
              <a:buNone/>
            </a:pPr>
            <a:r>
              <a:rPr lang="ja-JP" altLang="en-US" sz="2400">
                <a:ea typeface="游ゴシック"/>
              </a:rPr>
              <a:t>の2つがあるよ！</a:t>
            </a:r>
          </a:p>
        </p:txBody>
      </p:sp>
    </p:spTree>
    <p:extLst>
      <p:ext uri="{BB962C8B-B14F-4D97-AF65-F5344CB8AC3E}">
        <p14:creationId xmlns:p14="http://schemas.microsoft.com/office/powerpoint/2010/main" val="345709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47661-92A0-5C47-61A8-C26B1068A68B}"/>
              </a:ext>
            </a:extLst>
          </p:cNvPr>
          <p:cNvSpPr>
            <a:spLocks noGrp="1"/>
          </p:cNvSpPr>
          <p:nvPr>
            <p:ph type="title"/>
          </p:nvPr>
        </p:nvSpPr>
        <p:spPr/>
        <p:txBody>
          <a:bodyPr/>
          <a:lstStyle/>
          <a:p>
            <a:r>
              <a:rPr lang="ja-JP" altLang="en-US">
                <a:ea typeface="游ゴシック Light"/>
              </a:rPr>
              <a:t>身体的な有害性　その１</a:t>
            </a:r>
            <a:endParaRPr kumimoji="1" lang="ja-JP" altLang="en-US"/>
          </a:p>
        </p:txBody>
      </p:sp>
      <p:sp>
        <p:nvSpPr>
          <p:cNvPr id="3" name="コンテンツ プレースホルダー 2">
            <a:extLst>
              <a:ext uri="{FF2B5EF4-FFF2-40B4-BE49-F238E27FC236}">
                <a16:creationId xmlns:a16="http://schemas.microsoft.com/office/drawing/2014/main" id="{85A7E9A0-FA9B-E41D-8ACA-60DB3F96B547}"/>
              </a:ext>
            </a:extLst>
          </p:cNvPr>
          <p:cNvSpPr>
            <a:spLocks noGrp="1"/>
          </p:cNvSpPr>
          <p:nvPr>
            <p:ph idx="1"/>
          </p:nvPr>
        </p:nvSpPr>
        <p:spPr/>
        <p:txBody>
          <a:bodyPr vert="horz" lIns="91440" tIns="45720" rIns="91440" bIns="45720" rtlCol="0" anchor="t">
            <a:normAutofit/>
          </a:bodyPr>
          <a:lstStyle/>
          <a:p>
            <a:pPr marL="0" indent="0">
              <a:buNone/>
            </a:pPr>
            <a:r>
              <a:rPr lang="ja-JP" altLang="en-US" sz="3600" b="1">
                <a:ea typeface="游ゴシック"/>
              </a:rPr>
              <a:t>生涯にわたる</a:t>
            </a:r>
            <a:r>
              <a:rPr lang="ja-JP" altLang="en-US" sz="2900" b="1">
                <a:solidFill>
                  <a:srgbClr val="FF0000"/>
                </a:solidFill>
                <a:ea typeface="游ゴシック"/>
              </a:rPr>
              <a:t>記憶力の</a:t>
            </a:r>
            <a:r>
              <a:rPr lang="ja-JP" altLang="en-US" sz="3600" b="1">
                <a:solidFill>
                  <a:srgbClr val="FF0000"/>
                </a:solidFill>
                <a:ea typeface="游ゴシック"/>
              </a:rPr>
              <a:t>著しい低下</a:t>
            </a:r>
          </a:p>
          <a:p>
            <a:pPr marL="0" indent="0">
              <a:buNone/>
            </a:pPr>
            <a:endParaRPr lang="ja-JP" altLang="en-US">
              <a:ea typeface="游ゴシック"/>
            </a:endParaRPr>
          </a:p>
          <a:p>
            <a:pPr marL="0" indent="0">
              <a:buNone/>
            </a:pPr>
            <a:r>
              <a:rPr lang="ja-JP" altLang="en-US">
                <a:ea typeface="游ゴシック"/>
              </a:rPr>
              <a:t>大麻を摂取すると、脳の情報伝達を行う神経回路が削られる。</a:t>
            </a:r>
            <a:endParaRPr lang="ja-JP" altLang="en-US">
              <a:ea typeface="游ゴシック" panose="020B0400000000000000" pitchFamily="34" charset="-128"/>
            </a:endParaRPr>
          </a:p>
          <a:p>
            <a:pPr marL="0" indent="0">
              <a:buNone/>
            </a:pPr>
            <a:endParaRPr lang="ja-JP" altLang="en-US">
              <a:ea typeface="游ゴシック" panose="020B0400000000000000" pitchFamily="34" charset="-128"/>
              <a:cs typeface="Calibri"/>
            </a:endParaRPr>
          </a:p>
          <a:p>
            <a:pPr marL="0" indent="0">
              <a:buNone/>
            </a:pPr>
            <a:r>
              <a:rPr lang="ja-JP" altLang="en-US">
                <a:ea typeface="游ゴシック"/>
              </a:rPr>
              <a:t>特に、脳がまだ未完成である皆の年齢くらいの人への影響は計り知れない…</a:t>
            </a:r>
            <a:endParaRPr lang="ja-JP" altLang="en-US">
              <a:ea typeface="游ゴシック"/>
              <a:cs typeface="Calibri"/>
            </a:endParaRPr>
          </a:p>
          <a:p>
            <a:pPr marL="0" indent="0">
              <a:buNone/>
            </a:pPr>
            <a:r>
              <a:rPr lang="ja-JP" altLang="en-US" b="1">
                <a:ea typeface="游ゴシック"/>
                <a:cs typeface="Calibri"/>
              </a:rPr>
              <a:t>精神科病院の先生</a:t>
            </a:r>
            <a:r>
              <a:rPr lang="ja-JP" altLang="en-US" b="1" u="sng">
                <a:ea typeface="游ゴシック"/>
                <a:cs typeface="Calibri"/>
              </a:rPr>
              <a:t>「成人に比べ</a:t>
            </a:r>
            <a:r>
              <a:rPr lang="ja-JP" altLang="en-US" b="1" u="sng">
                <a:latin typeface="Calibri"/>
                <a:ea typeface="游ゴシック"/>
                <a:cs typeface="Calibri"/>
              </a:rPr>
              <a:t>10</a:t>
            </a:r>
            <a:r>
              <a:rPr lang="ja-JP" altLang="en-US" b="1" u="sng">
                <a:ea typeface="游ゴシック"/>
                <a:cs typeface="Calibri"/>
              </a:rPr>
              <a:t>代のリスクは明らかに高い。」</a:t>
            </a:r>
          </a:p>
          <a:p>
            <a:endParaRPr kumimoji="1" lang="ja-JP" altLang="en-US"/>
          </a:p>
        </p:txBody>
      </p:sp>
      <p:pic>
        <p:nvPicPr>
          <p:cNvPr id="4" name="図 3">
            <a:extLst>
              <a:ext uri="{FF2B5EF4-FFF2-40B4-BE49-F238E27FC236}">
                <a16:creationId xmlns:a16="http://schemas.microsoft.com/office/drawing/2014/main" id="{5FA064E4-5304-3368-2E21-2BA77F280B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27742" y="278968"/>
            <a:ext cx="2510726" cy="2541723"/>
          </a:xfrm>
          <a:prstGeom prst="rect">
            <a:avLst/>
          </a:prstGeom>
        </p:spPr>
      </p:pic>
    </p:spTree>
    <p:extLst>
      <p:ext uri="{BB962C8B-B14F-4D97-AF65-F5344CB8AC3E}">
        <p14:creationId xmlns:p14="http://schemas.microsoft.com/office/powerpoint/2010/main" val="2968056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E91732"/>
                                        </p:clrVal>
                                      </p:to>
                                    </p:set>
                                    <p:set>
                                      <p:cBhvr>
                                        <p:cTn id="7" dur="500" fill="hold"/>
                                        <p:tgtEl>
                                          <p:spTgt spid="3">
                                            <p:txEl>
                                              <p:pRg st="0" end="0"/>
                                            </p:txEl>
                                          </p:spTgt>
                                        </p:tgtEl>
                                        <p:attrNameLst>
                                          <p:attrName>fillcolor</p:attrName>
                                        </p:attrNameLst>
                                      </p:cBhvr>
                                      <p:to>
                                        <p:clrVal>
                                          <a:srgbClr val="E9173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設計図 が含まれている画像&#10;&#10;説明は自動で生成されたものです">
            <a:extLst>
              <a:ext uri="{FF2B5EF4-FFF2-40B4-BE49-F238E27FC236}">
                <a16:creationId xmlns:a16="http://schemas.microsoft.com/office/drawing/2014/main" id="{FFACDE2B-3889-909E-FEB4-097463EB4236}"/>
              </a:ext>
            </a:extLst>
          </p:cNvPr>
          <p:cNvPicPr>
            <a:picLocks noChangeAspect="1"/>
          </p:cNvPicPr>
          <p:nvPr/>
        </p:nvPicPr>
        <p:blipFill>
          <a:blip r:embed="rId2"/>
          <a:stretch>
            <a:fillRect/>
          </a:stretch>
        </p:blipFill>
        <p:spPr>
          <a:xfrm>
            <a:off x="7361695" y="3566395"/>
            <a:ext cx="2208745" cy="3173338"/>
          </a:xfrm>
          <a:prstGeom prst="rect">
            <a:avLst/>
          </a:prstGeom>
          <a:ln>
            <a:noFill/>
          </a:ln>
          <a:effectLst>
            <a:softEdge rad="112500"/>
          </a:effectLst>
        </p:spPr>
      </p:pic>
      <p:sp>
        <p:nvSpPr>
          <p:cNvPr id="3" name="コンテンツ プレースホルダー 2">
            <a:extLst>
              <a:ext uri="{FF2B5EF4-FFF2-40B4-BE49-F238E27FC236}">
                <a16:creationId xmlns:a16="http://schemas.microsoft.com/office/drawing/2014/main" id="{3032D8D9-5CE7-ECAE-EDCA-D58FB48DF516}"/>
              </a:ext>
            </a:extLst>
          </p:cNvPr>
          <p:cNvSpPr>
            <a:spLocks noGrp="1"/>
          </p:cNvSpPr>
          <p:nvPr>
            <p:ph idx="1"/>
          </p:nvPr>
        </p:nvSpPr>
        <p:spPr>
          <a:xfrm>
            <a:off x="675024" y="911229"/>
            <a:ext cx="8555952" cy="4351338"/>
          </a:xfrm>
        </p:spPr>
        <p:txBody>
          <a:bodyPr/>
          <a:lstStyle/>
          <a:p>
            <a:pPr marL="0" indent="0">
              <a:buNone/>
            </a:pPr>
            <a:r>
              <a:rPr lang="ja-JP" altLang="en-US">
                <a:ea typeface="游ゴシック"/>
              </a:rPr>
              <a:t>記憶力の低下によって、成績が極端に悪くなったり、仕事ができなくなったりする</a:t>
            </a:r>
            <a:endParaRPr lang="ja-JP" altLang="ja-JP"/>
          </a:p>
          <a:p>
            <a:pPr marL="0" indent="0">
              <a:buNone/>
            </a:pPr>
            <a:r>
              <a:rPr lang="ja-JP" altLang="en-US">
                <a:ea typeface="游ゴシック"/>
              </a:rPr>
              <a:t>→</a:t>
            </a:r>
            <a:r>
              <a:rPr lang="ja-JP" altLang="en-US" sz="2925" b="1">
                <a:ea typeface="游ゴシック"/>
              </a:rPr>
              <a:t>普通の人が簡単にできることが、できなくなってしまう！</a:t>
            </a:r>
          </a:p>
          <a:p>
            <a:pPr marL="0" indent="0">
              <a:buNone/>
            </a:pPr>
            <a:endParaRPr lang="ja-JP" altLang="en-US">
              <a:ea typeface="游ゴシック"/>
            </a:endParaRPr>
          </a:p>
          <a:p>
            <a:pPr marL="0" indent="0">
              <a:buNone/>
            </a:pPr>
            <a:r>
              <a:rPr lang="ja-JP" altLang="en-US">
                <a:ea typeface="游ゴシック"/>
              </a:rPr>
              <a:t>もしも、治療によって薬物をやめられて、これから働こう！としたときに困ってしまう</a:t>
            </a:r>
          </a:p>
          <a:p>
            <a:endParaRPr kumimoji="1" lang="ja-JP" altLang="en-US"/>
          </a:p>
        </p:txBody>
      </p:sp>
      <p:pic>
        <p:nvPicPr>
          <p:cNvPr id="2" name="図 1">
            <a:extLst>
              <a:ext uri="{FF2B5EF4-FFF2-40B4-BE49-F238E27FC236}">
                <a16:creationId xmlns:a16="http://schemas.microsoft.com/office/drawing/2014/main" id="{B96C2F3B-1A26-11F1-DBCC-91895EDA97C8}"/>
              </a:ext>
            </a:extLst>
          </p:cNvPr>
          <p:cNvPicPr>
            <a:picLocks noChangeAspect="1"/>
          </p:cNvPicPr>
          <p:nvPr/>
        </p:nvPicPr>
        <p:blipFill>
          <a:blip r:embed="rId3"/>
          <a:stretch>
            <a:fillRect/>
          </a:stretch>
        </p:blipFill>
        <p:spPr>
          <a:xfrm>
            <a:off x="675024" y="3935643"/>
            <a:ext cx="3888570" cy="3888570"/>
          </a:xfrm>
          <a:prstGeom prst="rect">
            <a:avLst/>
          </a:prstGeom>
        </p:spPr>
      </p:pic>
    </p:spTree>
    <p:extLst>
      <p:ext uri="{BB962C8B-B14F-4D97-AF65-F5344CB8AC3E}">
        <p14:creationId xmlns:p14="http://schemas.microsoft.com/office/powerpoint/2010/main" val="3738346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3">
                                            <p:txEl>
                                              <p:pRg st="1" end="1"/>
                                            </p:txEl>
                                          </p:spTgt>
                                        </p:tgtEl>
                                        <p:attrNameLst>
                                          <p:attrName>style.color</p:attrName>
                                        </p:attrNameLst>
                                      </p:cBhvr>
                                      <p:to>
                                        <p:clrVal>
                                          <a:srgbClr val="FF0000"/>
                                        </p:clrVal>
                                      </p:to>
                                    </p:set>
                                    <p:set>
                                      <p:cBhvr>
                                        <p:cTn id="7" dur="1000" fill="hold"/>
                                        <p:tgtEl>
                                          <p:spTgt spid="3">
                                            <p:txEl>
                                              <p:pRg st="1" end="1"/>
                                            </p:txEl>
                                          </p:spTgt>
                                        </p:tgtEl>
                                        <p:attrNameLst>
                                          <p:attrName>fillcolor</p:attrName>
                                        </p:attrNameLst>
                                      </p:cBhvr>
                                      <p:to>
                                        <p:clrVal>
                                          <a:srgbClr val="FF0000"/>
                                        </p:clrVal>
                                      </p:to>
                                    </p:set>
                                    <p:set>
                                      <p:cBhvr>
                                        <p:cTn id="8" dur="10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CE712-4F16-FB2A-FAA1-25D9DA516E5F}"/>
              </a:ext>
            </a:extLst>
          </p:cNvPr>
          <p:cNvSpPr>
            <a:spLocks noGrp="1"/>
          </p:cNvSpPr>
          <p:nvPr>
            <p:ph type="title"/>
          </p:nvPr>
        </p:nvSpPr>
        <p:spPr/>
        <p:txBody>
          <a:bodyPr/>
          <a:lstStyle/>
          <a:p>
            <a:r>
              <a:rPr lang="ja-JP" altLang="en-US" sz="3600">
                <a:ea typeface="游ゴシック Light"/>
              </a:rPr>
              <a:t>身体的な有害性　その２</a:t>
            </a:r>
            <a:endParaRPr kumimoji="1" lang="ja-JP" altLang="en-US"/>
          </a:p>
        </p:txBody>
      </p:sp>
      <p:sp>
        <p:nvSpPr>
          <p:cNvPr id="3" name="コンテンツ プレースホルダー 2">
            <a:extLst>
              <a:ext uri="{FF2B5EF4-FFF2-40B4-BE49-F238E27FC236}">
                <a16:creationId xmlns:a16="http://schemas.microsoft.com/office/drawing/2014/main" id="{9ABF4028-2AF7-C409-25F1-7845409D5B1B}"/>
              </a:ext>
            </a:extLst>
          </p:cNvPr>
          <p:cNvSpPr>
            <a:spLocks noGrp="1"/>
          </p:cNvSpPr>
          <p:nvPr>
            <p:ph idx="1"/>
          </p:nvPr>
        </p:nvSpPr>
        <p:spPr/>
        <p:txBody>
          <a:bodyPr/>
          <a:lstStyle/>
          <a:p>
            <a:pPr marL="0" indent="0">
              <a:buNone/>
            </a:pPr>
            <a:r>
              <a:rPr lang="ja-JP" altLang="en-US" sz="2925" b="1">
                <a:ea typeface="游ゴシック"/>
              </a:rPr>
              <a:t>大麻には</a:t>
            </a:r>
            <a:r>
              <a:rPr lang="ja-JP" altLang="en-US" sz="2925" b="1">
                <a:solidFill>
                  <a:srgbClr val="FF0000"/>
                </a:solidFill>
                <a:ea typeface="游ゴシック"/>
              </a:rPr>
              <a:t>深刻な依存性</a:t>
            </a:r>
            <a:r>
              <a:rPr lang="ja-JP" altLang="en-US" sz="2925" b="1">
                <a:ea typeface="游ゴシック"/>
              </a:rPr>
              <a:t>がある</a:t>
            </a:r>
          </a:p>
          <a:p>
            <a:pPr marL="0" indent="0">
              <a:buNone/>
            </a:pPr>
            <a:endParaRPr lang="ja-JP" altLang="en-US">
              <a:ea typeface="游ゴシック"/>
            </a:endParaRPr>
          </a:p>
          <a:p>
            <a:pPr marL="0" indent="0">
              <a:buNone/>
            </a:pPr>
            <a:r>
              <a:rPr lang="ja-JP" altLang="en-US">
                <a:ea typeface="游ゴシック"/>
              </a:rPr>
              <a:t>一度覚えた快楽は二度と忘れられない</a:t>
            </a:r>
            <a:endParaRPr lang="ja-JP" altLang="ja-JP">
              <a:ea typeface="游ゴシック"/>
            </a:endParaRPr>
          </a:p>
          <a:p>
            <a:endParaRPr kumimoji="1" lang="ja-JP" altLang="en-US"/>
          </a:p>
        </p:txBody>
      </p:sp>
      <p:pic>
        <p:nvPicPr>
          <p:cNvPr id="7" name="図 6">
            <a:extLst>
              <a:ext uri="{FF2B5EF4-FFF2-40B4-BE49-F238E27FC236}">
                <a16:creationId xmlns:a16="http://schemas.microsoft.com/office/drawing/2014/main" id="{12B158EA-7F47-E3D1-962F-7ACE4316E4C6}"/>
              </a:ext>
            </a:extLst>
          </p:cNvPr>
          <p:cNvPicPr>
            <a:picLocks noChangeAspect="1"/>
          </p:cNvPicPr>
          <p:nvPr/>
        </p:nvPicPr>
        <p:blipFill>
          <a:blip r:embed="rId2"/>
          <a:stretch>
            <a:fillRect/>
          </a:stretch>
        </p:blipFill>
        <p:spPr>
          <a:xfrm>
            <a:off x="178729" y="3429000"/>
            <a:ext cx="9727271" cy="3229454"/>
          </a:xfrm>
          <a:prstGeom prst="rect">
            <a:avLst/>
          </a:prstGeom>
        </p:spPr>
      </p:pic>
    </p:spTree>
    <p:extLst>
      <p:ext uri="{BB962C8B-B14F-4D97-AF65-F5344CB8AC3E}">
        <p14:creationId xmlns:p14="http://schemas.microsoft.com/office/powerpoint/2010/main" val="352374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174BC-012F-089C-351B-21A992BA5C6F}"/>
              </a:ext>
            </a:extLst>
          </p:cNvPr>
          <p:cNvSpPr>
            <a:spLocks noGrp="1"/>
          </p:cNvSpPr>
          <p:nvPr>
            <p:ph type="title"/>
          </p:nvPr>
        </p:nvSpPr>
        <p:spPr/>
        <p:txBody>
          <a:bodyPr/>
          <a:lstStyle/>
          <a:p>
            <a:r>
              <a:rPr lang="ja-JP" altLang="en-US">
                <a:ea typeface="游ゴシック Light"/>
                <a:cs typeface="Calibri Light"/>
              </a:rPr>
              <a:t>社会的な有害性　</a:t>
            </a:r>
            <a:endParaRPr kumimoji="1" lang="ja-JP" altLang="en-US"/>
          </a:p>
        </p:txBody>
      </p:sp>
      <p:sp>
        <p:nvSpPr>
          <p:cNvPr id="3" name="コンテンツ プレースホルダー 2">
            <a:extLst>
              <a:ext uri="{FF2B5EF4-FFF2-40B4-BE49-F238E27FC236}">
                <a16:creationId xmlns:a16="http://schemas.microsoft.com/office/drawing/2014/main" id="{E7D3F603-6620-62C2-CF07-EBA949ABCDB1}"/>
              </a:ext>
            </a:extLst>
          </p:cNvPr>
          <p:cNvSpPr>
            <a:spLocks noGrp="1"/>
          </p:cNvSpPr>
          <p:nvPr>
            <p:ph idx="1"/>
          </p:nvPr>
        </p:nvSpPr>
        <p:spPr>
          <a:xfrm>
            <a:off x="1046381" y="2331643"/>
            <a:ext cx="7813223" cy="3327037"/>
          </a:xfrm>
        </p:spPr>
        <p:txBody>
          <a:bodyPr vert="horz" lIns="91440" tIns="45720" rIns="91440" bIns="45720" rtlCol="0" anchor="t">
            <a:noAutofit/>
          </a:bodyPr>
          <a:lstStyle/>
          <a:p>
            <a:pPr marL="0" indent="0">
              <a:spcBef>
                <a:spcPts val="400"/>
              </a:spcBef>
              <a:buNone/>
            </a:pPr>
            <a:r>
              <a:rPr lang="ja-JP" altLang="ja-JP">
                <a:latin typeface="游ゴシック"/>
                <a:ea typeface="游ゴシック"/>
                <a:cs typeface="Calibri" panose="020F0502020204030204"/>
              </a:rPr>
              <a:t>元大麻乱用者（20代、男性）</a:t>
            </a:r>
          </a:p>
          <a:p>
            <a:pPr marL="0" indent="0">
              <a:spcBef>
                <a:spcPts val="400"/>
              </a:spcBef>
              <a:buNone/>
            </a:pPr>
            <a:endParaRPr lang="ja-JP" altLang="ja-JP">
              <a:latin typeface="游ゴシック"/>
              <a:ea typeface="游ゴシック"/>
              <a:cs typeface="Calibri" panose="020F0502020204030204"/>
            </a:endParaRPr>
          </a:p>
          <a:p>
            <a:pPr marL="0" indent="0">
              <a:lnSpc>
                <a:spcPct val="100000"/>
              </a:lnSpc>
              <a:spcBef>
                <a:spcPts val="400"/>
              </a:spcBef>
              <a:buNone/>
            </a:pPr>
            <a:r>
              <a:rPr lang="ja-JP" altLang="ja-JP">
                <a:latin typeface="游ゴシック"/>
                <a:ea typeface="游ゴシック"/>
                <a:cs typeface="Calibri" panose="020F0502020204030204"/>
              </a:rPr>
              <a:t>　10代後半から使い始める。「本当に有害なものであれば、海外で大麻が合法な国がある訳がない」と都合よく解釈。使う量は次第に増えていき、全財産</a:t>
            </a:r>
            <a:r>
              <a:rPr lang="ja-JP" altLang="en-US">
                <a:latin typeface="游ゴシック"/>
                <a:ea typeface="游ゴシック"/>
                <a:cs typeface="Calibri" panose="020F0502020204030204"/>
              </a:rPr>
              <a:t>を失った</a:t>
            </a:r>
            <a:r>
              <a:rPr lang="ja-JP" altLang="ja-JP">
                <a:latin typeface="游ゴシック"/>
                <a:ea typeface="游ゴシック"/>
                <a:cs typeface="Calibri" panose="020F0502020204030204"/>
              </a:rPr>
              <a:t>。</a:t>
            </a:r>
            <a:r>
              <a:rPr lang="ja-JP" altLang="en-US">
                <a:latin typeface="游ゴシック"/>
                <a:ea typeface="游ゴシック"/>
                <a:cs typeface="Calibri" panose="020F0502020204030204"/>
              </a:rPr>
              <a:t>最終的には、</a:t>
            </a:r>
            <a:r>
              <a:rPr lang="ja-JP" altLang="ja-JP">
                <a:latin typeface="游ゴシック"/>
                <a:ea typeface="游ゴシック"/>
                <a:cs typeface="Calibri" panose="020F0502020204030204"/>
              </a:rPr>
              <a:t>手元に残った大麻をSNSで売ることで金儲けを</a:t>
            </a:r>
            <a:r>
              <a:rPr lang="ja-JP" altLang="en-US">
                <a:latin typeface="游ゴシック"/>
                <a:ea typeface="游ゴシック"/>
                <a:cs typeface="Calibri" panose="020F0502020204030204"/>
              </a:rPr>
              <a:t>試みる</a:t>
            </a:r>
            <a:r>
              <a:rPr lang="ja-JP" altLang="ja-JP">
                <a:latin typeface="游ゴシック"/>
                <a:ea typeface="游ゴシック"/>
                <a:cs typeface="Calibri" panose="020F0502020204030204"/>
              </a:rPr>
              <a:t>。</a:t>
            </a:r>
            <a:endParaRPr lang="en-US" altLang="ja-JP">
              <a:latin typeface="游ゴシック"/>
              <a:ea typeface="游ゴシック"/>
              <a:cs typeface="Calibri" panose="020F0502020204030204"/>
            </a:endParaRPr>
          </a:p>
        </p:txBody>
      </p:sp>
    </p:spTree>
    <p:extLst>
      <p:ext uri="{BB962C8B-B14F-4D97-AF65-F5344CB8AC3E}">
        <p14:creationId xmlns:p14="http://schemas.microsoft.com/office/powerpoint/2010/main" val="168350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1780</Words>
  <Application>Microsoft Office PowerPoint</Application>
  <PresentationFormat>A4 210 x 297 mm</PresentationFormat>
  <Paragraphs>216</Paragraphs>
  <Slides>31</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31</vt:i4>
      </vt:variant>
    </vt:vector>
  </HeadingPairs>
  <TitlesOfParts>
    <vt:vector size="46" baseType="lpstr">
      <vt:lpstr>.AppleSystemUIFont</vt:lpstr>
      <vt:lpstr>Aptos</vt:lpstr>
      <vt:lpstr>Aptos Display</vt:lpstr>
      <vt:lpstr>Meiryo UI</vt:lpstr>
      <vt:lpstr>ＭＳ Ｐゴシック</vt:lpstr>
      <vt:lpstr>UICTFontTextStyleBody</vt:lpstr>
      <vt:lpstr>游ゴシック</vt:lpstr>
      <vt:lpstr>游ゴシック Light</vt:lpstr>
      <vt:lpstr>游明朝</vt:lpstr>
      <vt:lpstr>Arial</vt:lpstr>
      <vt:lpstr>Calibri</vt:lpstr>
      <vt:lpstr>Calibri Light</vt:lpstr>
      <vt:lpstr>Centaur</vt:lpstr>
      <vt:lpstr>Wingdings</vt:lpstr>
      <vt:lpstr>Office テーマ</vt:lpstr>
      <vt:lpstr>大麻って何が悪いの？</vt:lpstr>
      <vt:lpstr>未成年で検挙される人っているの？</vt:lpstr>
      <vt:lpstr>なにがきっかけで使い始めるの？</vt:lpstr>
      <vt:lpstr>皆に近い年齢の大学生にアンケートを取った結果…</vt:lpstr>
      <vt:lpstr>大麻にはどんな害があるの？</vt:lpstr>
      <vt:lpstr>身体的な有害性　その１</vt:lpstr>
      <vt:lpstr>PowerPoint プレゼンテーション</vt:lpstr>
      <vt:lpstr>身体的な有害性　その２</vt:lpstr>
      <vt:lpstr>社会的な有害性　</vt:lpstr>
      <vt:lpstr>PowerPoint プレゼンテーション</vt:lpstr>
      <vt:lpstr>つまりこの事例からわかるのは……</vt:lpstr>
      <vt:lpstr>大麻は他のドラッグへの入り口</vt:lpstr>
      <vt:lpstr>誘われたときってどうする？</vt:lpstr>
      <vt:lpstr>PowerPoint プレゼンテーション</vt:lpstr>
      <vt:lpstr>大麻について知ろう！➀　Q＆A</vt:lpstr>
      <vt:lpstr>PowerPoint プレゼンテーション</vt:lpstr>
      <vt:lpstr>大麻について知ろう！➁　Q＆A</vt:lpstr>
      <vt:lpstr>PowerPoint プレゼンテーション</vt:lpstr>
      <vt:lpstr>大麻について知ろう！➂　Q＆A</vt:lpstr>
      <vt:lpstr>PowerPoint プレゼンテーション</vt:lpstr>
      <vt:lpstr>大麻について知ろう！④　Q＆A</vt:lpstr>
      <vt:lpstr>PowerPoint プレゼンテーション</vt:lpstr>
      <vt:lpstr>大麻について知ろう！➄　Q＆A</vt:lpstr>
      <vt:lpstr>PowerPoint プレゼンテーション</vt:lpstr>
      <vt:lpstr>今から、大麻を使用してしまった「中学生」の事例をお話します。</vt:lpstr>
      <vt:lpstr>中学生の事例​１（中学３年生の女の子）</vt:lpstr>
      <vt:lpstr>中学生の事例２​（中学生3年生の男の子）</vt:lpstr>
      <vt:lpstr>これだけは覚えて帰ってください</vt:lpstr>
      <vt:lpstr>少しでも不安になったら 相談してください</vt:lpstr>
      <vt:lpstr>PowerPoint プレゼンテーション</vt:lpstr>
      <vt:lpstr>このスライドは 　九州産業大学大学院　 　　国際文化研究科 　九州産業大学　 　　芸術学部ビジュアルデザイン学科  の学生さんが、それぞれの知見を活かし、作成してくれました。  　　　　　　　　　　　　　　　　　　　　　　　　　　　　　 　　　　　令和７年１月 　　　　　福岡県警察本部薬物銃器対策課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2025-01-10T07:14:40Z</dcterms:created>
  <dcterms:modified xsi:type="dcterms:W3CDTF">2025-03-08T02:58:58Z</dcterms:modified>
</cp:coreProperties>
</file>