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29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20-4C8E-9014-591D2B000610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12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  <c:pt idx="4">
                  <c:v>47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20-4C8E-9014-591D2B000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62312" y="7302198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253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(+65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(+27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+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251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 +30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86498" y="6740639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（令和５年１０月末現在）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56305" y="1029320"/>
            <a:ext cx="6186867" cy="6491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ja-JP" alt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令和６年福岡県警察年頭視閲</a:t>
            </a:r>
            <a:endParaRPr lang="en-US" altLang="ja-JP" sz="54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0630" y="1718752"/>
            <a:ext cx="6192542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福岡県警察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では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令和６年１月１０日（水）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福岡ＰａｙＰａｙドーム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で年頭視閲を行います。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皆様、ご来場の上、威風堂々とした本県警察の勇姿をご覧ください。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入場は無料です！！</a:t>
            </a:r>
            <a:endParaRPr kumimoji="1" lang="ja-JP" altLang="en-US" sz="12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0630" y="2964949"/>
            <a:ext cx="6192542" cy="343746"/>
          </a:xfrm>
          <a:prstGeom prst="rect">
            <a:avLst/>
          </a:prstGeom>
          <a:solidFill>
            <a:srgbClr val="FFFF00"/>
          </a:solidFill>
        </p:spPr>
        <p:txBody>
          <a:bodyPr wrap="square" tIns="0" bIns="0" rtlCol="0" anchor="ctr" anchorCtr="1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令和６年福岡県警察年頭視閲　　</a:t>
            </a:r>
            <a:r>
              <a:rPr lang="en-US" altLang="ja-JP" sz="1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入場無料</a:t>
            </a:r>
            <a:endParaRPr lang="en-US" altLang="ja-JP" sz="12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630" y="3304246"/>
            <a:ext cx="6192542" cy="1246495"/>
          </a:xfrm>
          <a:prstGeom prst="rect">
            <a:avLst/>
          </a:prstGeom>
          <a:noFill/>
          <a:ln w="15875">
            <a:solidFill>
              <a:srgbClr val="99CCF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endParaRPr kumimoji="1"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日時　令和６年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月１０日（水）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14:00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kumimoji="1"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15:00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場所　福岡</a:t>
            </a:r>
            <a:r>
              <a:rPr kumimoji="1" lang="en-US" altLang="ja-JP" sz="12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PayPay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ドーム　（福岡市中央区地行浜</a:t>
            </a:r>
            <a:r>
              <a:rPr kumimoji="1"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2-2-2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　内容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◇　年頭視閲　　　警察部隊分列行進・車両行進　など</a:t>
            </a:r>
            <a:endParaRPr kumimoji="1"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◇　白バイ・パトカーとの記念撮影　など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情勢によって、内容が変更となる場合があります。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2" name="Picture 2" descr="http://tgpch0091s.fukuoka.local/bizcab/BCab/app/tmp/A9204FABIZCAB/R/1/_pb/151017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40" y="3460698"/>
            <a:ext cx="937260" cy="95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350630" y="4511831"/>
            <a:ext cx="61925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車でお越しの際は、福岡ＰａｙＰａ</a:t>
            </a:r>
            <a:r>
              <a:rPr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ｙ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ドームの有料駐車場か、付近の有料駐車場をご利用ください。</a:t>
            </a: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080" y="5155841"/>
            <a:ext cx="2378663" cy="1502313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8972" y="5085774"/>
            <a:ext cx="2042789" cy="1578519"/>
          </a:xfrm>
          <a:prstGeom prst="rect">
            <a:avLst/>
          </a:prstGeom>
        </p:spPr>
      </p:pic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389268"/>
              </p:ext>
            </p:extLst>
          </p:nvPr>
        </p:nvGraphicFramePr>
        <p:xfrm>
          <a:off x="2458122" y="7199326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2022-06-30T04:35:57Z</dcterms:created>
  <dcterms:modified xsi:type="dcterms:W3CDTF">2024-03-16T03:48:09Z</dcterms:modified>
</cp:coreProperties>
</file>